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9" r:id="rId4"/>
    <p:sldId id="270" r:id="rId5"/>
    <p:sldId id="271" r:id="rId6"/>
    <p:sldId id="268" r:id="rId7"/>
    <p:sldId id="264" r:id="rId8"/>
    <p:sldId id="259" r:id="rId9"/>
    <p:sldId id="263" r:id="rId10"/>
    <p:sldId id="261" r:id="rId11"/>
    <p:sldId id="260" r:id="rId12"/>
    <p:sldId id="25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42F8-355D-478B-9AE4-F626C8903D3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A495-6A6A-49DD-8441-CA5690DF42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F2C6-9D16-4382-ADFE-28373D5D29F1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D3F8-9BF8-4755-86E2-62F4A72F17CA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3C45-514A-48C5-8A34-1A9A3E80FBA8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6272-7941-45DA-BFBC-1A63B3EE2573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527B-2370-4FC1-B54B-9791EE9F11CF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D5C6-23BA-42B4-B222-C7124CAA1AB0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9E43-38F6-491E-8BEE-34F838803767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5A2-6BCC-4A20-8421-EC39C186DD0B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602B-CD98-4521-BEC4-9366EA9B4777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DC8D-B8B6-476B-B5AD-5A2870C5229B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E737-8229-48DA-9A3E-89ECF29CE002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FD7B-B917-4F45-80A1-58132D7EF96D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4DF4-F3EA-46F5-9EB4-A33D923F8DC1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A432-9EBC-4F0B-9E16-42C78154E209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A989-C3F9-4713-91C5-233D5A30A6E4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E329-73F2-4FD2-B186-5B5A9C9F7963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A761-AB00-46CC-84A7-D2351C8D3B11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F2FF-B1D8-4F48-95BA-46D438D69A80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264C-D759-4DBF-BB40-D68011F13C8B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B51-343B-4FEE-AE3A-5D9CFF0D5949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80AC-19C1-4A27-8F49-C94BEC1D47D2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BE4E-6532-40B5-B2F8-050B98AB8498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0414-2003-48E4-9E04-57E8C786C1B2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74CF-184B-41E0-A451-C2D7830DFC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509A-4908-418A-BAB9-E74605BEC78B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Планирование игры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227" y="4495800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Домрачева</a:t>
            </a:r>
            <a:r>
              <a:rPr lang="ru-RU" sz="2400" b="1" dirty="0">
                <a:solidFill>
                  <a:srgbClr val="002060"/>
                </a:solidFill>
              </a:rPr>
              <a:t> Ирина Николаевна, воспитатель первой квалификационной категории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57200"/>
            <a:ext cx="5936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дошкольное образовательное учреждение «Детский сад № 26 «Алёнушка»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Тутаевского муниципального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" y="46802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ДЕТИ «ПИШУТ»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 ЧТО ОНИ БУДУТ 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4942"/>
            <a:ext cx="8840390" cy="450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5" y="381000"/>
            <a:ext cx="8825109" cy="566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ПАУТИНКА ИГРЫ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7238999" cy="54292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ТЕХНОЛОГИЧЕСКИЕ КАРТЫ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ПОМОЩЬ ПЕДАГОГУ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49" y="1371600"/>
            <a:ext cx="7658101" cy="521763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Д. Б.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Эльконин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отмечал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планирование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как отличительную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черту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развитой формой игры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5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839B7-57E4-4796-AE06-402567D6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«СЕМЬЯ»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55B6C8-CCBE-4E13-A8D5-60608BF6D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/>
          <a:stretch/>
        </p:blipFill>
        <p:spPr>
          <a:xfrm>
            <a:off x="2590800" y="1295400"/>
            <a:ext cx="4420757" cy="492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BEE03-0E03-4266-B8FE-D69917E8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«МАГАЗИН»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3D1405-312C-473C-97C0-220FB18D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1" y="2305074"/>
            <a:ext cx="257944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DD8FFC-B80E-4235-9534-283ACF0CB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3"/>
          <a:stretch/>
        </p:blipFill>
        <p:spPr>
          <a:xfrm>
            <a:off x="200678" y="1143000"/>
            <a:ext cx="261271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A59032-F7BA-48AA-A381-065FE74E6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35" y="1524000"/>
            <a:ext cx="328033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9FC3-CE76-4F0C-A612-F76B90FC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«РЫБАЛКА»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C9188-C0B4-4F06-94A0-5ADD4CE8F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0" y="1676400"/>
            <a:ext cx="87360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68504-B63E-4ED5-840C-1E917513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52" y="5779848"/>
            <a:ext cx="3505200" cy="5334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«Поездка в Тутаев»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F1233F-C24F-4F20-BF97-53DD070C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938954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B71E3A-33A2-4BCB-BE00-BE714A61E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2"/>
          <a:stretch/>
        </p:blipFill>
        <p:spPr>
          <a:xfrm>
            <a:off x="4765101" y="1500996"/>
            <a:ext cx="3941960" cy="429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973F3-4E87-4D66-9F50-5A06DB6B27F8}"/>
              </a:ext>
            </a:extLst>
          </p:cNvPr>
          <p:cNvSpPr txBox="1"/>
          <p:nvPr/>
        </p:nvSpPr>
        <p:spPr>
          <a:xfrm>
            <a:off x="6096000" y="5791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«Паром»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DE646-D45E-4A6A-B1AC-1EF8E0386384}"/>
              </a:ext>
            </a:extLst>
          </p:cNvPr>
          <p:cNvSpPr txBox="1"/>
          <p:nvPr/>
        </p:nvSpPr>
        <p:spPr>
          <a:xfrm>
            <a:off x="1143000" y="457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ИГРЫ-ПУТЕШЕСТВИЯ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«ПИКНИК»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5AB74C-CFD2-4CE8-881F-ED340A804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91" y="1981200"/>
            <a:ext cx="2941332" cy="472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DF885AA-90B7-42FC-8CD9-1839BA268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22" y="1447800"/>
            <a:ext cx="3078469" cy="456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2E7C33-A7FA-4615-A97B-8E78C0CE8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7" y="1295400"/>
            <a:ext cx="294133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4" y="1201881"/>
            <a:ext cx="2798672" cy="373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90" y="1905000"/>
            <a:ext cx="268605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398"/>
            <a:ext cx="8991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ОПОРНЫЕ СХЕМЫ ИГРОВЫХ ДЕЙСТВИЙ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24" y="3371344"/>
            <a:ext cx="23431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2" y="1234280"/>
            <a:ext cx="2459236" cy="327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9" y="183391"/>
            <a:ext cx="8492581" cy="644600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74CF-184B-41E0-A451-C2D7830DFC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r="20860"/>
          <a:stretch/>
        </p:blipFill>
        <p:spPr>
          <a:xfrm>
            <a:off x="477982" y="332439"/>
            <a:ext cx="8361218" cy="608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Планирование игры</vt:lpstr>
      <vt:lpstr>«СЕМЬЯ»</vt:lpstr>
      <vt:lpstr>«МАГАЗИН»</vt:lpstr>
      <vt:lpstr>«РЫБАЛКА»</vt:lpstr>
      <vt:lpstr>«Поездка в Тутаев»</vt:lpstr>
      <vt:lpstr>«ПИКНИК»</vt:lpstr>
      <vt:lpstr>ОПОРНЫЕ СХЕМЫ ИГРОВЫХ ДЕЙСТВИЙ</vt:lpstr>
      <vt:lpstr>Презентация PowerPoint</vt:lpstr>
      <vt:lpstr>Презентация PowerPoint</vt:lpstr>
      <vt:lpstr>ДЕТИ «ПИШУТ»  ВО ЧТО ОНИ БУДУТ ИГРАТЬ</vt:lpstr>
      <vt:lpstr>Презентация PowerPoint</vt:lpstr>
      <vt:lpstr>ПАУТИНКА ИГРЫ</vt:lpstr>
      <vt:lpstr>ТЕХНОЛОГИЧЕСКИЕ КАРТЫ В ПОМОЩЬ ПЕДАГОГУ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17</cp:revision>
  <dcterms:created xsi:type="dcterms:W3CDTF">2014-07-16T14:26:19Z</dcterms:created>
  <dcterms:modified xsi:type="dcterms:W3CDTF">2021-02-03T07:56:09Z</dcterms:modified>
</cp:coreProperties>
</file>