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8" r:id="rId5"/>
    <p:sldId id="260" r:id="rId6"/>
    <p:sldId id="259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3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2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DFA2-DF99-43D6-964E-54CCEC16C728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C:\Users\User\Desktop\&#1057;&#1045;&#1052;&#1048;&#1053;&#1040;&#1056;%20&#1048;&#1043;&#1056;&#1040;%2003.02.2021\&#1040;&#1083;&#1077;&#1082;&#1089;&#1077;&#1077;&#1074;&#1072;%20&#1044;.%20&#1040;.&#1084;&#1077;&#1089;&#1090;&#1086;%20&#1080;&#1075;&#1088;&#1099;%20&#1074;%20&#1086;&#1073;&#1088;&#1072;&#1079;&#1086;&#1074;&#1072;&#1090;&#1077;&#1083;&#1100;&#1085;&#1086;&#1084;%20&#1087;&#1088;&#1086;&#1094;&#1077;&#1089;&#1089;&#1077;\&#1052;&#1072;&#1083;&#1099;&#1096;&#1072;&#1088;&#1080;&#1082;&#1080;%20-%20&#1059;&#1073;&#1086;&#1088;&#1082;&#1072;%20&#1080;&#1075;&#1088;&#1091;&#1096;&#1077;&#1082;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Users\User\Desktop\&#1057;&#1045;&#1052;&#1048;&#1053;&#1040;&#1056;%20&#1048;&#1043;&#1056;&#1040;%2003.02.2021\&#1040;&#1083;&#1077;&#1082;&#1089;&#1077;&#1077;&#1074;&#1072;%20&#1044;.%20&#1040;.&#1084;&#1077;&#1089;&#1090;&#1086;%20&#1080;&#1075;&#1088;&#1099;%20&#1074;%20&#1086;&#1073;&#1088;&#1072;&#1079;&#1086;&#1074;&#1072;&#1090;&#1077;&#1083;&#1100;&#1085;&#1086;&#1084;%20&#1087;&#1088;&#1086;&#1094;&#1077;&#1089;&#1089;&#1077;\&#1055;&#1077;&#1089;&#1077;&#1085;&#1082;&#1072;%20&#1055;&#1088;&#1086;%20&#1059;&#1073;&#1086;&#1088;&#1082;&#1091;%20_%20&#1056;&#1072;&#1079;&#1074;&#1080;&#1074;&#1072;&#1102;&#1097;&#1080;&#1077;%20&#1052;&#1091;&#1083;&#1100;&#1090;&#1080;&#1082;&#1080;%20_%20&#1043;&#1086;&#1088;&#1086;&#1076;&#1086;&#1082;%20&#1052;&#1072;&#1083;&#1099;&#1096;&#1077;&#1081;%20(192%20%20kbps).mp3" TargetMode="External"/><Relationship Id="rId1" Type="http://schemas.microsoft.com/office/2007/relationships/media" Target="file:///C:\Users\User\Desktop\&#1057;&#1045;&#1052;&#1048;&#1053;&#1040;&#1056;%20&#1048;&#1043;&#1056;&#1040;%2003.02.2021\&#1040;&#1083;&#1077;&#1082;&#1089;&#1077;&#1077;&#1074;&#1072;%20&#1044;.%20&#1040;.&#1084;&#1077;&#1089;&#1090;&#1086;%20&#1080;&#1075;&#1088;&#1099;%20&#1074;%20&#1086;&#1073;&#1088;&#1072;&#1079;&#1086;&#1074;&#1072;&#1090;&#1077;&#1083;&#1100;&#1085;&#1086;&#1084;%20&#1087;&#1088;&#1086;&#1094;&#1077;&#1089;&#1089;&#1077;\&#1055;&#1077;&#1089;&#1077;&#1085;&#1082;&#1072;%20&#1055;&#1088;&#1086;%20&#1059;&#1073;&#1086;&#1088;&#1082;&#1091;%20_%20&#1056;&#1072;&#1079;&#1074;&#1080;&#1074;&#1072;&#1102;&#1097;&#1080;&#1077;%20&#1052;&#1091;&#1083;&#1100;&#1090;&#1080;&#1082;&#1080;%20_%20&#1043;&#1086;&#1088;&#1086;&#1076;&#1086;&#1082;%20&#1052;&#1072;&#1083;&#1099;&#1096;&#1077;&#1081;%20(192%20%20kbps).mp3" TargetMode="Externa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5.xml"/><Relationship Id="rId4" Type="http://schemas.openxmlformats.org/officeDocument/2006/relationships/audio" Target="file:///C:\Users\User\Desktop\&#1057;&#1045;&#1052;&#1048;&#1053;&#1040;&#1056;%20&#1048;&#1043;&#1056;&#1040;%2003.02.2021\&#1040;&#1083;&#1077;&#1082;&#1089;&#1077;&#1077;&#1074;&#1072;%20&#1044;.%20&#1040;.&#1084;&#1077;&#1089;&#1090;&#1086;%20&#1080;&#1075;&#1088;&#1099;%20&#1074;%20&#1086;&#1073;&#1088;&#1072;&#1079;&#1086;&#1074;&#1072;&#1090;&#1077;&#1083;&#1100;&#1085;&#1086;&#1084;%20&#1087;&#1088;&#1086;&#1094;&#1077;&#1089;&#1089;&#1077;\&#1052;&#1072;&#1083;&#1099;&#1096;&#1072;&#1088;&#1080;&#1082;&#1080;%20-%20&#1059;&#1073;&#1086;&#1088;&#1082;&#1072;%20&#1080;&#1075;&#1088;&#1091;&#1096;&#1077;&#1082;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268605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игры в образовательном </a:t>
            </a:r>
            <a:b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процессе в течение дня</a:t>
            </a:r>
            <a:endParaRPr lang="en-US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00" y="4876800"/>
            <a:ext cx="5562600" cy="1524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Алексеева Дарья Александровна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воспитатель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925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Муниципальное дошкольное образовательное  учреждение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«Детский сад №26 «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Алёнушка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Тутаевского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муниципального района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— это основной контекст детского развития, и важно, чтобы педагоги и родители это осознавали.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фото\20200312_162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1371" y="3425429"/>
            <a:ext cx="3117058" cy="2514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1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возраст – не меньше 1,5 часов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Малыши – зависит от уровня развития игрового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В Омске детям расскажут, как измерить время - МК Ом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0"/>
            <a:ext cx="4323241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3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резентация\20210127_124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810000" cy="2133441"/>
          </a:xfrm>
          <a:prstGeom prst="rect">
            <a:avLst/>
          </a:prstGeom>
          <a:noFill/>
        </p:spPr>
      </p:pic>
      <p:pic>
        <p:nvPicPr>
          <p:cNvPr id="2051" name="Picture 3" descr="D:\Презентация\20210128_234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810000" cy="2194305"/>
          </a:xfrm>
          <a:prstGeom prst="rect">
            <a:avLst/>
          </a:prstGeom>
          <a:noFill/>
        </p:spPr>
      </p:pic>
      <p:pic>
        <p:nvPicPr>
          <p:cNvPr id="2052" name="Picture 4" descr="D:\Презентация\20210127_212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3745992" cy="2523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по плану       Свободная игра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езентация\20210128_234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>
            <a:stCxn id="7" idx="0"/>
          </p:cNvCxnSpPr>
          <p:nvPr/>
        </p:nvCxnSpPr>
        <p:spPr>
          <a:xfrm rot="16200000" flipH="1">
            <a:off x="1447800" y="3124200"/>
            <a:ext cx="62484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Медиаторы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971574" cy="430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7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42119" y="18288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86400" y="3276600"/>
            <a:ext cx="330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Малышарики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Уборка игрушек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Песенка Про Уборку _ Развивающие Мультики _ Городок Малышей (192 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560127" y="4761468"/>
            <a:ext cx="914400" cy="914400"/>
          </a:xfrm>
          <a:prstGeom prst="rect">
            <a:avLst/>
          </a:prstGeom>
        </p:spPr>
      </p:pic>
      <p:pic>
        <p:nvPicPr>
          <p:cNvPr id="15" name="Малышарики - Уборка игрушек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535882" y="2197345"/>
            <a:ext cx="990600" cy="99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0" y="5562600"/>
            <a:ext cx="21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Песенка про уборку</a:t>
            </a:r>
          </a:p>
        </p:txBody>
      </p:sp>
    </p:spTree>
    <p:extLst>
      <p:ext uri="{BB962C8B-B14F-4D97-AF65-F5344CB8AC3E}">
        <p14:creationId xmlns:p14="http://schemas.microsoft.com/office/powerpoint/2010/main" val="41078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268605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игры в образовательном </a:t>
            </a:r>
            <a:b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процессе в течение дня</a:t>
            </a:r>
            <a:endParaRPr lang="en-US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00" y="4876800"/>
            <a:ext cx="5562600" cy="1524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Алексеева Дарья Александровна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воспитатель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9256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Муниципальное дошкольное образовательное  учреждение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«Детский сад №26 «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Алёнушка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Тутаевского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муниципального района</a:t>
            </a:r>
            <a:endParaRPr lang="ru-RU" sz="20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74</Words>
  <Application>Microsoft Office PowerPoint</Application>
  <PresentationFormat>Экран (4:3)</PresentationFormat>
  <Paragraphs>25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Custom Design</vt:lpstr>
      <vt:lpstr>  Место игры в образовательном  процессе в течение дня</vt:lpstr>
      <vt:lpstr>Игра</vt:lpstr>
      <vt:lpstr>Время</vt:lpstr>
      <vt:lpstr>Планирование</vt:lpstr>
      <vt:lpstr>Игра по плану       Свободная игра</vt:lpstr>
      <vt:lpstr>Медиаторы</vt:lpstr>
      <vt:lpstr>Заключительный этап</vt:lpstr>
      <vt:lpstr>  Место игры в образовательном  процессе в течение дня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User</cp:lastModifiedBy>
  <cp:revision>15</cp:revision>
  <dcterms:created xsi:type="dcterms:W3CDTF">2014-07-16T14:26:19Z</dcterms:created>
  <dcterms:modified xsi:type="dcterms:W3CDTF">2021-02-02T10:38:41Z</dcterms:modified>
</cp:coreProperties>
</file>