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0" r:id="rId3"/>
    <p:sldId id="299" r:id="rId4"/>
    <p:sldId id="302" r:id="rId5"/>
    <p:sldId id="257" r:id="rId6"/>
    <p:sldId id="259" r:id="rId7"/>
    <p:sldId id="303" r:id="rId8"/>
    <p:sldId id="304" r:id="rId9"/>
    <p:sldId id="301" r:id="rId10"/>
    <p:sldId id="309" r:id="rId11"/>
    <p:sldId id="305" r:id="rId12"/>
    <p:sldId id="258" r:id="rId13"/>
    <p:sldId id="308" r:id="rId14"/>
    <p:sldId id="298" r:id="rId15"/>
    <p:sldId id="256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0" d="100"/>
          <a:sy n="80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3ED71-E153-434E-94FB-07D4A945AF4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D8C328-72D1-4E4A-AF7A-5A48C5077BA5}">
      <dgm:prSet phldrT="[Текст]" phldr="1" custT="1"/>
      <dgm:spPr/>
      <dgm:t>
        <a:bodyPr/>
        <a:lstStyle/>
        <a:p>
          <a:pPr algn="l"/>
          <a:endParaRPr lang="ru-RU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1D4695-91F8-4E56-A609-4896B345C134}" type="parTrans" cxnId="{84EB4C73-A075-44CF-BBE9-2C0A8EAB012F}">
      <dgm:prSet/>
      <dgm:spPr/>
      <dgm:t>
        <a:bodyPr/>
        <a:lstStyle/>
        <a:p>
          <a:pPr algn="l"/>
          <a:endParaRPr lang="ru-RU"/>
        </a:p>
      </dgm:t>
    </dgm:pt>
    <dgm:pt modelId="{F08069E8-8844-40C3-88ED-069B1CB09C7F}" type="sibTrans" cxnId="{84EB4C73-A075-44CF-BBE9-2C0A8EAB012F}">
      <dgm:prSet/>
      <dgm:spPr/>
      <dgm:t>
        <a:bodyPr/>
        <a:lstStyle/>
        <a:p>
          <a:pPr algn="l"/>
          <a:endParaRPr lang="ru-RU"/>
        </a:p>
      </dgm:t>
    </dgm:pt>
    <dgm:pt modelId="{AA86DD01-6629-42C4-9AB3-5B874F232D03}">
      <dgm:prSet phldrT="[Текст]" custT="1"/>
      <dgm:spPr/>
      <dgm:t>
        <a:bodyPr/>
        <a:lstStyle/>
        <a:p>
          <a:pPr algn="l"/>
          <a:r>
            <a: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Смотри</a:t>
          </a:r>
          <a:endParaRPr lang="ru-RU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F5803C-DE4C-4DB6-A8FE-94675C0AAD9F}" type="parTrans" cxnId="{116D5EB5-6073-4E13-9F26-25E0D8E3701F}">
      <dgm:prSet/>
      <dgm:spPr/>
      <dgm:t>
        <a:bodyPr/>
        <a:lstStyle/>
        <a:p>
          <a:pPr algn="l"/>
          <a:endParaRPr lang="ru-RU"/>
        </a:p>
      </dgm:t>
    </dgm:pt>
    <dgm:pt modelId="{83FBFDCA-3524-4973-8895-8FC471F8E864}" type="sibTrans" cxnId="{116D5EB5-6073-4E13-9F26-25E0D8E3701F}">
      <dgm:prSet/>
      <dgm:spPr/>
      <dgm:t>
        <a:bodyPr/>
        <a:lstStyle/>
        <a:p>
          <a:pPr algn="l"/>
          <a:endParaRPr lang="ru-RU"/>
        </a:p>
      </dgm:t>
    </dgm:pt>
    <dgm:pt modelId="{F828F4AE-1A3A-4387-B504-5241B55D4D27}">
      <dgm:prSet phldrT="[Текст]" phldr="1" custT="1"/>
      <dgm:spPr/>
      <dgm:t>
        <a:bodyPr/>
        <a:lstStyle/>
        <a:p>
          <a:pPr algn="l"/>
          <a:endParaRPr lang="ru-RU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C7E9442-F6A7-484D-81E9-1CAEE3BB657E}" type="parTrans" cxnId="{C1E2048D-8876-40D8-9F88-E87FEBB04141}">
      <dgm:prSet/>
      <dgm:spPr/>
      <dgm:t>
        <a:bodyPr/>
        <a:lstStyle/>
        <a:p>
          <a:pPr algn="l"/>
          <a:endParaRPr lang="ru-RU"/>
        </a:p>
      </dgm:t>
    </dgm:pt>
    <dgm:pt modelId="{B5E55A2C-7D48-495E-BBAA-6EAFDE8726F1}" type="sibTrans" cxnId="{C1E2048D-8876-40D8-9F88-E87FEBB04141}">
      <dgm:prSet/>
      <dgm:spPr/>
      <dgm:t>
        <a:bodyPr/>
        <a:lstStyle/>
        <a:p>
          <a:pPr algn="l"/>
          <a:endParaRPr lang="ru-RU"/>
        </a:p>
      </dgm:t>
    </dgm:pt>
    <dgm:pt modelId="{EA40B404-B4F6-4D94-A093-2A74DC2391A9}">
      <dgm:prSet custT="1"/>
      <dgm:spPr/>
      <dgm:t>
        <a:bodyPr/>
        <a:lstStyle/>
        <a:p>
          <a:pPr algn="l"/>
          <a:r>
            <a: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Делай как я</a:t>
          </a:r>
          <a:endParaRPr lang="ru-RU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A534A0-DA6B-4CFA-8A6D-5CAF28567F16}" type="parTrans" cxnId="{AF63CAB1-9472-4B60-85F2-E332E0A75509}">
      <dgm:prSet/>
      <dgm:spPr/>
      <dgm:t>
        <a:bodyPr/>
        <a:lstStyle/>
        <a:p>
          <a:pPr algn="l"/>
          <a:endParaRPr lang="ru-RU"/>
        </a:p>
      </dgm:t>
    </dgm:pt>
    <dgm:pt modelId="{C88FCF17-68FF-4C7F-8980-486A653624E2}" type="sibTrans" cxnId="{AF63CAB1-9472-4B60-85F2-E332E0A75509}">
      <dgm:prSet/>
      <dgm:spPr/>
      <dgm:t>
        <a:bodyPr/>
        <a:lstStyle/>
        <a:p>
          <a:pPr algn="l"/>
          <a:endParaRPr lang="ru-RU"/>
        </a:p>
      </dgm:t>
    </dgm:pt>
    <dgm:pt modelId="{41F58F63-18EE-4B47-9D75-7DDBBE17F40C}">
      <dgm:prSet phldrT="[Текст]" phldr="1" custT="1"/>
      <dgm:spPr/>
      <dgm:t>
        <a:bodyPr/>
        <a:lstStyle/>
        <a:p>
          <a:pPr algn="l"/>
          <a:endParaRPr lang="ru-RU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BA644B6-B2DD-4A54-8DE6-6940884BBAF6}" type="parTrans" cxnId="{BE8E7E15-6E4A-44EF-AE9C-9D9207411C65}">
      <dgm:prSet/>
      <dgm:spPr/>
      <dgm:t>
        <a:bodyPr/>
        <a:lstStyle/>
        <a:p>
          <a:pPr algn="l"/>
          <a:endParaRPr lang="ru-RU"/>
        </a:p>
      </dgm:t>
    </dgm:pt>
    <dgm:pt modelId="{0FAD93A2-5ECC-4D1B-B87F-4A5E5307658B}" type="sibTrans" cxnId="{BE8E7E15-6E4A-44EF-AE9C-9D9207411C65}">
      <dgm:prSet/>
      <dgm:spPr/>
      <dgm:t>
        <a:bodyPr/>
        <a:lstStyle/>
        <a:p>
          <a:pPr algn="l"/>
          <a:endParaRPr lang="ru-RU"/>
        </a:p>
      </dgm:t>
    </dgm:pt>
    <dgm:pt modelId="{222D8A3D-D9B0-4ABA-80BC-6C993B12DF02}">
      <dgm:prSet custT="1"/>
      <dgm:spPr/>
      <dgm:t>
        <a:bodyPr/>
        <a:lstStyle/>
        <a:p>
          <a:pPr algn="l"/>
          <a:r>
            <a: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Делай сам</a:t>
          </a:r>
          <a:endParaRPr lang="ru-RU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3DFBED0-3BBB-4745-97EF-D54AA1EC8272}" type="parTrans" cxnId="{E446786F-B817-49CA-A619-652F298CFCB7}">
      <dgm:prSet/>
      <dgm:spPr/>
      <dgm:t>
        <a:bodyPr/>
        <a:lstStyle/>
        <a:p>
          <a:pPr algn="l"/>
          <a:endParaRPr lang="ru-RU"/>
        </a:p>
      </dgm:t>
    </dgm:pt>
    <dgm:pt modelId="{02AFFE97-5077-41B4-9E6D-62FD44482BFF}" type="sibTrans" cxnId="{E446786F-B817-49CA-A619-652F298CFCB7}">
      <dgm:prSet/>
      <dgm:spPr/>
      <dgm:t>
        <a:bodyPr/>
        <a:lstStyle/>
        <a:p>
          <a:pPr algn="l"/>
          <a:endParaRPr lang="ru-RU"/>
        </a:p>
      </dgm:t>
    </dgm:pt>
    <dgm:pt modelId="{D4415D5B-8001-44F8-B709-3A18BA027080}" type="pres">
      <dgm:prSet presAssocID="{78D3ED71-E153-434E-94FB-07D4A945AF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71EBD8-25ED-451A-9049-FC18A4F200CB}" type="pres">
      <dgm:prSet presAssocID="{C4D8C328-72D1-4E4A-AF7A-5A48C5077BA5}" presName="composite" presStyleCnt="0"/>
      <dgm:spPr/>
    </dgm:pt>
    <dgm:pt modelId="{CE4C7073-C1F0-4E26-B70C-99B4D2782102}" type="pres">
      <dgm:prSet presAssocID="{C4D8C328-72D1-4E4A-AF7A-5A48C5077B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8FCD-9DBC-4B07-8067-EBCE97062B33}" type="pres">
      <dgm:prSet presAssocID="{C4D8C328-72D1-4E4A-AF7A-5A48C5077B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1DC04-6B28-4119-A030-D616E3EBECEF}" type="pres">
      <dgm:prSet presAssocID="{F08069E8-8844-40C3-88ED-069B1CB09C7F}" presName="sp" presStyleCnt="0"/>
      <dgm:spPr/>
    </dgm:pt>
    <dgm:pt modelId="{16AED7EA-D781-4AFC-ACC7-23D4289A0FF7}" type="pres">
      <dgm:prSet presAssocID="{F828F4AE-1A3A-4387-B504-5241B55D4D27}" presName="composite" presStyleCnt="0"/>
      <dgm:spPr/>
    </dgm:pt>
    <dgm:pt modelId="{D8802122-CFE4-4CCF-B237-F73EBB9E4FEE}" type="pres">
      <dgm:prSet presAssocID="{F828F4AE-1A3A-4387-B504-5241B55D4D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A7327-35DB-4A15-96CA-A50828F9C872}" type="pres">
      <dgm:prSet presAssocID="{F828F4AE-1A3A-4387-B504-5241B55D4D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3C122-8B15-4CB0-9553-28DE13DD664A}" type="pres">
      <dgm:prSet presAssocID="{B5E55A2C-7D48-495E-BBAA-6EAFDE8726F1}" presName="sp" presStyleCnt="0"/>
      <dgm:spPr/>
    </dgm:pt>
    <dgm:pt modelId="{6A95B17A-5DE8-4B0E-8C8A-1004C50BA3C6}" type="pres">
      <dgm:prSet presAssocID="{41F58F63-18EE-4B47-9D75-7DDBBE17F40C}" presName="composite" presStyleCnt="0"/>
      <dgm:spPr/>
    </dgm:pt>
    <dgm:pt modelId="{679DE16B-927A-4D77-822C-FF8F4F953036}" type="pres">
      <dgm:prSet presAssocID="{41F58F63-18EE-4B47-9D75-7DDBBE17F4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CB3C7-EC4A-4FCC-B7BE-51B26A34DB80}" type="pres">
      <dgm:prSet presAssocID="{41F58F63-18EE-4B47-9D75-7DDBBE17F40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3CAB1-9472-4B60-85F2-E332E0A75509}" srcId="{F828F4AE-1A3A-4387-B504-5241B55D4D27}" destId="{EA40B404-B4F6-4D94-A093-2A74DC2391A9}" srcOrd="0" destOrd="0" parTransId="{2EA534A0-DA6B-4CFA-8A6D-5CAF28567F16}" sibTransId="{C88FCF17-68FF-4C7F-8980-486A653624E2}"/>
    <dgm:cxn modelId="{D40B2298-45FA-4B87-9C74-B5FF06163AF0}" type="presOf" srcId="{41F58F63-18EE-4B47-9D75-7DDBBE17F40C}" destId="{679DE16B-927A-4D77-822C-FF8F4F953036}" srcOrd="0" destOrd="0" presId="urn:microsoft.com/office/officeart/2005/8/layout/chevron2"/>
    <dgm:cxn modelId="{BC92E949-92CA-4F6C-B888-E1D852F82DD5}" type="presOf" srcId="{222D8A3D-D9B0-4ABA-80BC-6C993B12DF02}" destId="{CBECB3C7-EC4A-4FCC-B7BE-51B26A34DB80}" srcOrd="0" destOrd="0" presId="urn:microsoft.com/office/officeart/2005/8/layout/chevron2"/>
    <dgm:cxn modelId="{E446786F-B817-49CA-A619-652F298CFCB7}" srcId="{41F58F63-18EE-4B47-9D75-7DDBBE17F40C}" destId="{222D8A3D-D9B0-4ABA-80BC-6C993B12DF02}" srcOrd="0" destOrd="0" parTransId="{53DFBED0-3BBB-4745-97EF-D54AA1EC8272}" sibTransId="{02AFFE97-5077-41B4-9E6D-62FD44482BFF}"/>
    <dgm:cxn modelId="{C1E2048D-8876-40D8-9F88-E87FEBB04141}" srcId="{78D3ED71-E153-434E-94FB-07D4A945AF49}" destId="{F828F4AE-1A3A-4387-B504-5241B55D4D27}" srcOrd="1" destOrd="0" parTransId="{5C7E9442-F6A7-484D-81E9-1CAEE3BB657E}" sibTransId="{B5E55A2C-7D48-495E-BBAA-6EAFDE8726F1}"/>
    <dgm:cxn modelId="{116D5EB5-6073-4E13-9F26-25E0D8E3701F}" srcId="{C4D8C328-72D1-4E4A-AF7A-5A48C5077BA5}" destId="{AA86DD01-6629-42C4-9AB3-5B874F232D03}" srcOrd="0" destOrd="0" parTransId="{35F5803C-DE4C-4DB6-A8FE-94675C0AAD9F}" sibTransId="{83FBFDCA-3524-4973-8895-8FC471F8E864}"/>
    <dgm:cxn modelId="{84EB4C73-A075-44CF-BBE9-2C0A8EAB012F}" srcId="{78D3ED71-E153-434E-94FB-07D4A945AF49}" destId="{C4D8C328-72D1-4E4A-AF7A-5A48C5077BA5}" srcOrd="0" destOrd="0" parTransId="{401D4695-91F8-4E56-A609-4896B345C134}" sibTransId="{F08069E8-8844-40C3-88ED-069B1CB09C7F}"/>
    <dgm:cxn modelId="{7779DBD4-A683-43CF-A2B5-A3449D0BB0B5}" type="presOf" srcId="{EA40B404-B4F6-4D94-A093-2A74DC2391A9}" destId="{05EA7327-35DB-4A15-96CA-A50828F9C872}" srcOrd="0" destOrd="0" presId="urn:microsoft.com/office/officeart/2005/8/layout/chevron2"/>
    <dgm:cxn modelId="{475D6B5F-BB7C-48F8-8382-B958BE783D0F}" type="presOf" srcId="{78D3ED71-E153-434E-94FB-07D4A945AF49}" destId="{D4415D5B-8001-44F8-B709-3A18BA027080}" srcOrd="0" destOrd="0" presId="urn:microsoft.com/office/officeart/2005/8/layout/chevron2"/>
    <dgm:cxn modelId="{1BB1AE8F-9884-4AB6-AEA5-E838923A91C0}" type="presOf" srcId="{C4D8C328-72D1-4E4A-AF7A-5A48C5077BA5}" destId="{CE4C7073-C1F0-4E26-B70C-99B4D2782102}" srcOrd="0" destOrd="0" presId="urn:microsoft.com/office/officeart/2005/8/layout/chevron2"/>
    <dgm:cxn modelId="{76242E35-929D-4F9E-B4EC-87B9CE3431A1}" type="presOf" srcId="{AA86DD01-6629-42C4-9AB3-5B874F232D03}" destId="{6A428FCD-9DBC-4B07-8067-EBCE97062B33}" srcOrd="0" destOrd="0" presId="urn:microsoft.com/office/officeart/2005/8/layout/chevron2"/>
    <dgm:cxn modelId="{90F820B0-87F4-4A85-A8EE-1C9F632B51A1}" type="presOf" srcId="{F828F4AE-1A3A-4387-B504-5241B55D4D27}" destId="{D8802122-CFE4-4CCF-B237-F73EBB9E4FEE}" srcOrd="0" destOrd="0" presId="urn:microsoft.com/office/officeart/2005/8/layout/chevron2"/>
    <dgm:cxn modelId="{BE8E7E15-6E4A-44EF-AE9C-9D9207411C65}" srcId="{78D3ED71-E153-434E-94FB-07D4A945AF49}" destId="{41F58F63-18EE-4B47-9D75-7DDBBE17F40C}" srcOrd="2" destOrd="0" parTransId="{8BA644B6-B2DD-4A54-8DE6-6940884BBAF6}" sibTransId="{0FAD93A2-5ECC-4D1B-B87F-4A5E5307658B}"/>
    <dgm:cxn modelId="{0FBB952E-91FA-4C31-A0FE-EBED79FB15E1}" type="presParOf" srcId="{D4415D5B-8001-44F8-B709-3A18BA027080}" destId="{E171EBD8-25ED-451A-9049-FC18A4F200CB}" srcOrd="0" destOrd="0" presId="urn:microsoft.com/office/officeart/2005/8/layout/chevron2"/>
    <dgm:cxn modelId="{DFB61E86-1A19-45A4-B35E-781F1988B60B}" type="presParOf" srcId="{E171EBD8-25ED-451A-9049-FC18A4F200CB}" destId="{CE4C7073-C1F0-4E26-B70C-99B4D2782102}" srcOrd="0" destOrd="0" presId="urn:microsoft.com/office/officeart/2005/8/layout/chevron2"/>
    <dgm:cxn modelId="{942833E2-68BF-429E-AEFB-0E4A21C7E8A2}" type="presParOf" srcId="{E171EBD8-25ED-451A-9049-FC18A4F200CB}" destId="{6A428FCD-9DBC-4B07-8067-EBCE97062B33}" srcOrd="1" destOrd="0" presId="urn:microsoft.com/office/officeart/2005/8/layout/chevron2"/>
    <dgm:cxn modelId="{861369C3-5DCE-4099-9B48-CC5995EFCFD1}" type="presParOf" srcId="{D4415D5B-8001-44F8-B709-3A18BA027080}" destId="{B781DC04-6B28-4119-A030-D616E3EBECEF}" srcOrd="1" destOrd="0" presId="urn:microsoft.com/office/officeart/2005/8/layout/chevron2"/>
    <dgm:cxn modelId="{FB7DDD99-BFFF-42C1-8B89-6685F6786C16}" type="presParOf" srcId="{D4415D5B-8001-44F8-B709-3A18BA027080}" destId="{16AED7EA-D781-4AFC-ACC7-23D4289A0FF7}" srcOrd="2" destOrd="0" presId="urn:microsoft.com/office/officeart/2005/8/layout/chevron2"/>
    <dgm:cxn modelId="{D8D42F1E-DC60-4A9A-AD3A-2ABC35BFDE1D}" type="presParOf" srcId="{16AED7EA-D781-4AFC-ACC7-23D4289A0FF7}" destId="{D8802122-CFE4-4CCF-B237-F73EBB9E4FEE}" srcOrd="0" destOrd="0" presId="urn:microsoft.com/office/officeart/2005/8/layout/chevron2"/>
    <dgm:cxn modelId="{3318B87A-E4D8-4FB9-ACC5-5C7A36B97742}" type="presParOf" srcId="{16AED7EA-D781-4AFC-ACC7-23D4289A0FF7}" destId="{05EA7327-35DB-4A15-96CA-A50828F9C872}" srcOrd="1" destOrd="0" presId="urn:microsoft.com/office/officeart/2005/8/layout/chevron2"/>
    <dgm:cxn modelId="{7F9318C1-4DC1-4CBB-BC6B-A2793BEBB0F8}" type="presParOf" srcId="{D4415D5B-8001-44F8-B709-3A18BA027080}" destId="{F793C122-8B15-4CB0-9553-28DE13DD664A}" srcOrd="3" destOrd="0" presId="urn:microsoft.com/office/officeart/2005/8/layout/chevron2"/>
    <dgm:cxn modelId="{B38E3CDA-582B-4F2F-817F-5E8DB3A29F66}" type="presParOf" srcId="{D4415D5B-8001-44F8-B709-3A18BA027080}" destId="{6A95B17A-5DE8-4B0E-8C8A-1004C50BA3C6}" srcOrd="4" destOrd="0" presId="urn:microsoft.com/office/officeart/2005/8/layout/chevron2"/>
    <dgm:cxn modelId="{E366548C-D72B-455C-881E-00EB4CABEE44}" type="presParOf" srcId="{6A95B17A-5DE8-4B0E-8C8A-1004C50BA3C6}" destId="{679DE16B-927A-4D77-822C-FF8F4F953036}" srcOrd="0" destOrd="0" presId="urn:microsoft.com/office/officeart/2005/8/layout/chevron2"/>
    <dgm:cxn modelId="{5284C403-52EB-4690-A9B8-5D89FEAA4F72}" type="presParOf" srcId="{6A95B17A-5DE8-4B0E-8C8A-1004C50BA3C6}" destId="{CBECB3C7-EC4A-4FCC-B7BE-51B26A34DB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C7073-C1F0-4E26-B70C-99B4D2782102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222429" y="225592"/>
        <a:ext cx="1482862" cy="1038004"/>
      </dsp:txXfrm>
    </dsp:sp>
    <dsp:sp modelId="{6A428FCD-9DBC-4B07-8067-EBCE97062B33}">
      <dsp:nvSpPr>
        <dsp:cNvPr id="0" name=""/>
        <dsp:cNvSpPr/>
      </dsp:nvSpPr>
      <dsp:spPr>
        <a:xfrm rot="5400000">
          <a:off x="3709479" y="-2668312"/>
          <a:ext cx="963860" cy="6306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Смотри</a:t>
          </a:r>
          <a:endParaRPr lang="ru-RU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709479" y="-2668312"/>
        <a:ext cx="963860" cy="6306811"/>
      </dsp:txXfrm>
    </dsp:sp>
    <dsp:sp modelId="{D8802122-CFE4-4CCF-B237-F73EBB9E4FEE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222429" y="1512997"/>
        <a:ext cx="1482862" cy="1038004"/>
      </dsp:txXfrm>
    </dsp:sp>
    <dsp:sp modelId="{05EA7327-35DB-4A15-96CA-A50828F9C872}">
      <dsp:nvSpPr>
        <dsp:cNvPr id="0" name=""/>
        <dsp:cNvSpPr/>
      </dsp:nvSpPr>
      <dsp:spPr>
        <a:xfrm rot="5400000">
          <a:off x="3709479" y="-1380906"/>
          <a:ext cx="963860" cy="6306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Делай как я</a:t>
          </a:r>
          <a:endParaRPr lang="ru-RU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709479" y="-1380906"/>
        <a:ext cx="963860" cy="6306811"/>
      </dsp:txXfrm>
    </dsp:sp>
    <dsp:sp modelId="{679DE16B-927A-4D77-822C-FF8F4F953036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222429" y="2800403"/>
        <a:ext cx="1482862" cy="1038004"/>
      </dsp:txXfrm>
    </dsp:sp>
    <dsp:sp modelId="{CBECB3C7-EC4A-4FCC-B7BE-51B26A34DB80}">
      <dsp:nvSpPr>
        <dsp:cNvPr id="0" name=""/>
        <dsp:cNvSpPr/>
      </dsp:nvSpPr>
      <dsp:spPr>
        <a:xfrm rot="5400000">
          <a:off x="3709479" y="-93501"/>
          <a:ext cx="963860" cy="6306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Делай сам</a:t>
          </a:r>
          <a:endParaRPr lang="ru-RU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709479" y="-93501"/>
        <a:ext cx="963860" cy="630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FCA4-4EDF-481E-A93F-5FB7DE655BF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AB4D-12F2-4E3D-AED7-6BE131A3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40;&#1057;&#1058;&#1040;&#1042;&#1053;&#1048;&#1050;\26.04.2023\&#1047;&#1072;&#1093;&#1072;&#1088;&#1086;&#1074;&#1072;\&#1084;&#1091;&#1079;&#1099;&#1082;&#1072;%20&#1076;&#1083;&#1103;%20&#1087;&#1088;&#1077;&#1079;&#1077;&#1085;&#1090;&#1072;&#1094;&#1080;&#1080;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40;&#1057;&#1058;&#1040;&#1042;&#1053;&#1048;&#1050;\26.04.2023\&#1047;&#1072;&#1093;&#1072;&#1088;&#1086;&#1074;&#1072;\&#1084;&#1091;&#1079;&#1099;&#1082;&#1072;%20&#1076;&#1083;&#1103;%20&#1087;&#1088;&#1077;&#1079;&#1077;&#1085;&#1090;&#1072;&#1094;&#1080;&#1080;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40;&#1057;&#1058;&#1040;&#1042;&#1053;&#1048;&#1050;\26.04.2023\&#1047;&#1072;&#1093;&#1072;&#1088;&#1086;&#1074;&#1072;\&#1084;&#1091;&#1079;&#1099;&#1082;&#1072;%20&#1076;&#1083;&#1103;%20&#1087;&#1088;&#1077;&#1079;&#1077;&#1085;&#1090;&#1072;&#1094;&#1080;&#1080;.mp3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s://moigolos.pro/app/20460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40;&#1057;&#1058;&#1040;&#1042;&#1053;&#1048;&#1050;\26.04.2023\&#1047;&#1072;&#1093;&#1072;&#1088;&#1086;&#1074;&#1072;\&#1084;&#1091;&#1079;&#1099;&#1082;&#1072;%20&#1076;&#1083;&#1103;%20&#1087;&#1088;&#1077;&#1079;&#1077;&#1085;&#1090;&#1072;&#1094;&#1080;&#108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3;&#1040;&#1057;&#1058;&#1040;&#1042;&#1053;&#1048;&#1050;\26.04.2023\&#1047;&#1072;&#1093;&#1072;&#1088;&#1086;&#1074;&#1072;\&#1055;&#1088;&#1080;&#1090;&#1095;&#1072;%20&#1086;%20&#1074;&#1072;&#1078;&#1085;&#1086;&#1089;&#1090;&#1080;%20&#1085;&#1072;&#1089;&#1090;&#1072;&#1074;&#1085;&#1080;&#1082;&#1072;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40;&#1057;&#1058;&#1040;&#1042;&#1053;&#1048;&#1050;\26.04.2023\&#1047;&#1072;&#1093;&#1072;&#1088;&#1086;&#1074;&#1072;\&#1084;&#1091;&#1079;&#1099;&#1082;&#1072;%20&#1076;&#1083;&#1103;%20&#1087;&#1088;&#1077;&#1079;&#1077;&#1085;&#1090;&#1072;&#1094;&#1080;&#1080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АСТАВНИК\Не можешь сам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5949280"/>
            <a:ext cx="7200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Nr" pitchFamily="82" charset="-52"/>
              </a:rPr>
              <a:t>12.30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Nr" pitchFamily="8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992309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949280"/>
            <a:ext cx="304800" cy="304800"/>
          </a:xfrm>
          <a:prstGeom prst="rect">
            <a:avLst/>
          </a:prstGeom>
        </p:spPr>
      </p:pic>
      <p:pic>
        <p:nvPicPr>
          <p:cNvPr id="3077" name="Picture 5" descr="https://www.sneznoe.com/images_5/10-luchshih-lajfhakov-uhodyashego-goda-ot-tak-prosto-kotorie-ti-mog-upustit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548680"/>
            <a:ext cx="8536321" cy="44644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3573016"/>
            <a:ext cx="4752528" cy="2195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llock1CTT" pitchFamily="18" charset="0"/>
              </a:rPr>
              <a:t>успешного педагога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llock1CT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992309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949280"/>
            <a:ext cx="304800" cy="304800"/>
          </a:xfrm>
          <a:prstGeom prst="rect">
            <a:avLst/>
          </a:prstGeom>
        </p:spPr>
      </p:pic>
      <p:pic>
        <p:nvPicPr>
          <p:cNvPr id="6" name="Рисунок 5" descr="https://sun1-91.userapi.com/impg/LgpfFJv4I_NHJNkwHwJRHyvCaycYBqDtK_GlRw/sMuV-vOZsK0.jpg?size=1280x1280&amp;quality=96&amp;sign=2952f7f4e7b57bf2d7fc0adb3a0ad1bd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890" y="8890"/>
            <a:ext cx="6840220" cy="68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8010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Партнёрское наставничество – это …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Users\Homes\Downloads\QR-код 20460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00808"/>
            <a:ext cx="2952328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5157192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https://moigolos.pro/app/20460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голос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20460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6166" y="3244334"/>
            <a:ext cx="117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мой голос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86166" y="3244334"/>
            <a:ext cx="117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мой голос</a:t>
            </a:r>
            <a:endParaRPr lang="ru-RU" dirty="0"/>
          </a:p>
        </p:txBody>
      </p:sp>
      <p:pic>
        <p:nvPicPr>
          <p:cNvPr id="10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Партнёрское наставничество – это …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15719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НАСТАВНИК\oi6dXgLDnU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930"/>
            <a:ext cx="8712968" cy="4907254"/>
          </a:xfrm>
          <a:prstGeom prst="rect">
            <a:avLst/>
          </a:prstGeom>
          <a:noFill/>
        </p:spPr>
      </p:pic>
      <p:pic>
        <p:nvPicPr>
          <p:cNvPr id="5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501317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секретное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оружие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самых успешных людей планеты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24061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«МЕТОДИЧЕСКОЕ ТУРНЕ.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ДЕМОНСТРАЦИЯ ЭФФЕКТИВНЫХ ПРАКТИК НАСТАВНИЧЕСТВА: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«ПАРТНЕРСКОЕ НАСТАВНИЧЕСТВО»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2656"/>
            <a:ext cx="7992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событие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«Методическое турне «Успешное наставничество»» 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26 «Алёнушка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Тутаевского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6165304"/>
            <a:ext cx="220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апреля 2023 года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39552" y="56821"/>
            <a:ext cx="8172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Партнерское наставничество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 charset="0"/>
                <a:cs typeface="Times New Roman" pitchFamily="18" charset="0"/>
              </a:rPr>
              <a:t>эффективный инструмент обучения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Захарова Люзия Фаязовна, И.о. заведующего, МДОУ № 26 "Алёнушка«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Партнерское наставничество среди педагогов-психологов в рамках общеобразовательной школы.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Больдюсова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Юлия Сергеевна, педагог-психолог МОУ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Фоминская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Наставничество-партнерство при взаимодействии воспитателей на одной группе детского сада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Домрачева Ирина Николаевна,  Кучеренко Наталья Николаевна, воспитатели МДОУ № 26 "Алёнушка".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взаимодействие между школами как пример партнерского наставничества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Кудрявцева Ольга Дмитриевна, директор МОУ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Столбищенская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ОШ.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Преемственность в работе учителя-дефектолога и учителя начальных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клссов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пример партнерского наставничества.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Гришина Ю.М.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учитель-дефектолог,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Шинкевич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Д.А. учитель начальных классов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Емишевская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ОШ.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партнерского наставничества в профессиональном обучающемся сообществе педагого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Никитина Людмила Владимировна, учитель МОУ СШ №4 "Центр образования".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лайфхаки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успешного педагога.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ПАРТНЕРСКОЕ НАСТАВНИЧЕСТВО – ЭФФЕКТИВНЫЙ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 ОБУЧЕНИЯ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xn--90aifddrld7a.xn--p1ai/upload/iblock/529/154low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2708920"/>
            <a:ext cx="59046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971600" y="620688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5126414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 успеха – помоги другому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Притча о важности наставни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980728"/>
            <a:ext cx="5748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Партнёрское наставничество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9" name="Picture 5" descr="https://coin-turk.com/wp-content/uploads/2021/10/Wix-BitPay-ile-ortaklik-kurdu-scal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4253"/>
            <a:ext cx="6833069" cy="43255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помощь партнеру улучшить качество работы, выстроить рабочие отношения и повысить личную удовлетворённость от работы.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27984" y="5661248"/>
            <a:ext cx="828092" cy="792088"/>
          </a:xfrm>
          <a:prstGeom prst="triangle">
            <a:avLst/>
          </a:prstGeom>
          <a:solidFill>
            <a:srgbClr val="C00000">
              <a:alpha val="90000"/>
            </a:srgb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339752" y="5445224"/>
            <a:ext cx="4968552" cy="250011"/>
          </a:xfrm>
          <a:prstGeom prst="rect">
            <a:avLst/>
          </a:prstGeom>
          <a:solidFill>
            <a:srgbClr val="0070C0">
              <a:alpha val="90000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992309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949280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19163" t="15287" r="38296" b="13694"/>
          <a:stretch>
            <a:fillRect/>
          </a:stretch>
        </p:blipFill>
        <p:spPr bwMode="auto">
          <a:xfrm>
            <a:off x="395536" y="908720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404664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2F54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mbria-BoldItalic"/>
              </a:rPr>
              <a:t>НАСТАВНИЧЕСТВО СПОСОБСТВУЕТ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webmg.ru/wp-content/uploads/2022/01/38-20220108_193302-2048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992309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241</Words>
  <Application>Microsoft Office PowerPoint</Application>
  <PresentationFormat>Экран (4:3)</PresentationFormat>
  <Paragraphs>47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Семинар «МЕТОДИЧЕСКОЕ ТУРНЕ.  ДЕМОНСТРАЦИЯ ЭФФЕКТИВНЫХ ПРАКТИК НАСТАВНИЧЕСТВА:  МОДЕЛЬ «ПАРТНЕРСКОЕ НАСТАВНИЧЕСТВО»  </vt:lpstr>
      <vt:lpstr>Слайд 3</vt:lpstr>
      <vt:lpstr>ПАРТНЕРСКОЕ НАСТАВНИЧЕСТВО – ЭФФЕКТИВНЫЙ  ИНСТРУМЕНТ ОБУЧЕНИЯ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Homes</dc:creator>
  <cp:lastModifiedBy>Homes</cp:lastModifiedBy>
  <cp:revision>42</cp:revision>
  <dcterms:created xsi:type="dcterms:W3CDTF">2023-04-19T20:13:00Z</dcterms:created>
  <dcterms:modified xsi:type="dcterms:W3CDTF">2023-04-25T21:42:03Z</dcterms:modified>
</cp:coreProperties>
</file>