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9" r:id="rId5"/>
    <p:sldId id="260" r:id="rId6"/>
    <p:sldId id="261" r:id="rId7"/>
    <p:sldId id="262" r:id="rId8"/>
    <p:sldId id="258" r:id="rId9"/>
    <p:sldId id="264" r:id="rId10"/>
    <p:sldId id="265" r:id="rId11"/>
    <p:sldId id="271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4</c:v>
                </c:pt>
                <c:pt idx="2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</c:v>
                </c:pt>
                <c:pt idx="2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чтение/развитие речи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4.4000000000000004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41792"/>
        <c:axId val="100243712"/>
      </c:barChart>
      <c:catAx>
        <c:axId val="10024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43712"/>
        <c:crosses val="autoZero"/>
        <c:auto val="1"/>
        <c:lblAlgn val="ctr"/>
        <c:lblOffset val="100"/>
        <c:noMultiLvlLbl val="0"/>
      </c:catAx>
      <c:valAx>
        <c:axId val="1002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4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92EC9-EF7C-439E-8295-D3D22C8E997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5122A-69BE-444B-96F5-89D0343E4494}">
      <dgm:prSet phldrT="[Текст]"/>
      <dgm:spPr/>
      <dgm:t>
        <a:bodyPr/>
        <a:lstStyle/>
        <a:p>
          <a:r>
            <a:rPr lang="ru-RU" dirty="0" smtClean="0"/>
            <a:t>Дефектолог</a:t>
          </a:r>
          <a:endParaRPr lang="ru-RU" dirty="0"/>
        </a:p>
      </dgm:t>
    </dgm:pt>
    <dgm:pt modelId="{05D9426E-BB5A-4161-92FE-1A57D9BA3A9B}" type="parTrans" cxnId="{A0004841-2CA3-4A0E-B430-6C8516CB7BF6}">
      <dgm:prSet/>
      <dgm:spPr/>
      <dgm:t>
        <a:bodyPr/>
        <a:lstStyle/>
        <a:p>
          <a:endParaRPr lang="ru-RU"/>
        </a:p>
      </dgm:t>
    </dgm:pt>
    <dgm:pt modelId="{0B45A7EB-B069-4DF4-9C78-456F0ED1F64B}" type="sibTrans" cxnId="{A0004841-2CA3-4A0E-B430-6C8516CB7BF6}">
      <dgm:prSet/>
      <dgm:spPr/>
      <dgm:t>
        <a:bodyPr/>
        <a:lstStyle/>
        <a:p>
          <a:endParaRPr lang="ru-RU"/>
        </a:p>
      </dgm:t>
    </dgm:pt>
    <dgm:pt modelId="{81CF3FA3-D2A4-4E9E-AD0F-DDF55809E7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Беседа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C5EB5C-3DED-4939-B153-7C82E563C60F}" type="parTrans" cxnId="{5B1B674D-D06D-4788-BFA3-625F278FD8FD}">
      <dgm:prSet/>
      <dgm:spPr/>
      <dgm:t>
        <a:bodyPr/>
        <a:lstStyle/>
        <a:p>
          <a:endParaRPr lang="ru-RU"/>
        </a:p>
      </dgm:t>
    </dgm:pt>
    <dgm:pt modelId="{D6CB21B0-F5F8-4909-B129-4A37959E1902}" type="sibTrans" cxnId="{5B1B674D-D06D-4788-BFA3-625F278FD8FD}">
      <dgm:prSet/>
      <dgm:spPr/>
      <dgm:t>
        <a:bodyPr/>
        <a:lstStyle/>
        <a:p>
          <a:endParaRPr lang="ru-RU"/>
        </a:p>
      </dgm:t>
    </dgm:pt>
    <dgm:pt modelId="{FD72C47F-F5CA-4BEC-9037-14BE31CB173D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7D2BF154-DF84-4698-8820-EA3F11C3B879}" type="parTrans" cxnId="{43377032-B12B-4699-A412-04FFBD3F9D57}">
      <dgm:prSet/>
      <dgm:spPr/>
      <dgm:t>
        <a:bodyPr/>
        <a:lstStyle/>
        <a:p>
          <a:endParaRPr lang="ru-RU"/>
        </a:p>
      </dgm:t>
    </dgm:pt>
    <dgm:pt modelId="{040E71E9-724C-4C17-B054-E1989F247912}" type="sibTrans" cxnId="{43377032-B12B-4699-A412-04FFBD3F9D57}">
      <dgm:prSet/>
      <dgm:spPr/>
      <dgm:t>
        <a:bodyPr/>
        <a:lstStyle/>
        <a:p>
          <a:endParaRPr lang="ru-RU"/>
        </a:p>
      </dgm:t>
    </dgm:pt>
    <dgm:pt modelId="{C509B4FA-2A91-483B-8378-F017D056D9D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Методы стимулирования и мотивации познавательной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A6F31D0-B317-4497-A2D5-24BF31C44208}" type="parTrans" cxnId="{0A08B03E-9782-44DB-ADAB-B8A78C5F7577}">
      <dgm:prSet/>
      <dgm:spPr/>
      <dgm:t>
        <a:bodyPr/>
        <a:lstStyle/>
        <a:p>
          <a:endParaRPr lang="ru-RU"/>
        </a:p>
      </dgm:t>
    </dgm:pt>
    <dgm:pt modelId="{B986F086-5375-4912-82A8-66CAC3289C78}" type="sibTrans" cxnId="{0A08B03E-9782-44DB-ADAB-B8A78C5F7577}">
      <dgm:prSet/>
      <dgm:spPr/>
      <dgm:t>
        <a:bodyPr/>
        <a:lstStyle/>
        <a:p>
          <a:endParaRPr lang="ru-RU"/>
        </a:p>
      </dgm:t>
    </dgm:pt>
    <dgm:pt modelId="{C7A3CE01-4285-4173-B99A-3DBCBA6B076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Методы контроля и самоконтроля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B47281F-54DD-40A7-872C-9D32DE6FC96A}" type="parTrans" cxnId="{7DD24585-4BF8-4ADC-92AC-0EE4DE1CE122}">
      <dgm:prSet/>
      <dgm:spPr/>
      <dgm:t>
        <a:bodyPr/>
        <a:lstStyle/>
        <a:p>
          <a:endParaRPr lang="ru-RU"/>
        </a:p>
      </dgm:t>
    </dgm:pt>
    <dgm:pt modelId="{839715D2-6D5B-43D9-8EA3-20968E5080E6}" type="sibTrans" cxnId="{7DD24585-4BF8-4ADC-92AC-0EE4DE1CE122}">
      <dgm:prSet/>
      <dgm:spPr/>
      <dgm:t>
        <a:bodyPr/>
        <a:lstStyle/>
        <a:p>
          <a:endParaRPr lang="ru-RU"/>
        </a:p>
      </dgm:t>
    </dgm:pt>
    <dgm:pt modelId="{9AB08D31-6B46-438E-AD9C-9F5D774E42A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Коррекционно-развивающие занятия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9EF0C2-6EBC-41EE-9A2A-CB13DE62E91A}" type="parTrans" cxnId="{CDD8D747-50C0-4964-98F0-6DBAD661276F}">
      <dgm:prSet/>
      <dgm:spPr/>
      <dgm:t>
        <a:bodyPr/>
        <a:lstStyle/>
        <a:p>
          <a:endParaRPr lang="ru-RU"/>
        </a:p>
      </dgm:t>
    </dgm:pt>
    <dgm:pt modelId="{0D716A7D-EA3D-415C-BC9E-E5AB103BAF91}" type="sibTrans" cxnId="{CDD8D747-50C0-4964-98F0-6DBAD661276F}">
      <dgm:prSet/>
      <dgm:spPr/>
      <dgm:t>
        <a:bodyPr/>
        <a:lstStyle/>
        <a:p>
          <a:endParaRPr lang="ru-RU"/>
        </a:p>
      </dgm:t>
    </dgm:pt>
    <dgm:pt modelId="{D8E9B9A3-DF5F-4A5C-A405-7378F874905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F416B5-D139-4985-8564-140B0A445B19}" type="parTrans" cxnId="{1EDD9D67-3CBA-4E5B-BE44-3B9E1ABD11EB}">
      <dgm:prSet/>
      <dgm:spPr/>
      <dgm:t>
        <a:bodyPr/>
        <a:lstStyle/>
        <a:p>
          <a:endParaRPr lang="ru-RU"/>
        </a:p>
      </dgm:t>
    </dgm:pt>
    <dgm:pt modelId="{A2069051-9DC2-4628-A6C3-A0616B9CAC2C}" type="sibTrans" cxnId="{1EDD9D67-3CBA-4E5B-BE44-3B9E1ABD11EB}">
      <dgm:prSet/>
      <dgm:spPr/>
      <dgm:t>
        <a:bodyPr/>
        <a:lstStyle/>
        <a:p>
          <a:endParaRPr lang="ru-RU"/>
        </a:p>
      </dgm:t>
    </dgm:pt>
    <dgm:pt modelId="{BEE8831E-E7AF-4F49-8C55-610716BE166C}" type="pres">
      <dgm:prSet presAssocID="{AAC92EC9-EF7C-439E-8295-D3D22C8E99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0CA2F-E176-406E-B430-980981A142B1}" type="pres">
      <dgm:prSet presAssocID="{7EB5122A-69BE-444B-96F5-89D0343E4494}" presName="centerShape" presStyleLbl="node0" presStyleIdx="0" presStyleCnt="1" custScaleX="114497" custScaleY="115732" custLinFactNeighborX="192" custLinFactNeighborY="-247"/>
      <dgm:spPr/>
      <dgm:t>
        <a:bodyPr/>
        <a:lstStyle/>
        <a:p>
          <a:endParaRPr lang="ru-RU"/>
        </a:p>
      </dgm:t>
    </dgm:pt>
    <dgm:pt modelId="{2BBA1092-A6C7-4540-A7AC-E481FA690CAE}" type="pres">
      <dgm:prSet presAssocID="{C6C5EB5C-3DED-4939-B153-7C82E563C60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F6837A8-8C6C-4019-92B4-5D7917BDF63C}" type="pres">
      <dgm:prSet presAssocID="{C6C5EB5C-3DED-4939-B153-7C82E563C60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FAC7165-DCC2-4429-AB79-FFF2B3ED3403}" type="pres">
      <dgm:prSet presAssocID="{81CF3FA3-D2A4-4E9E-AD0F-DDF55809E7D7}" presName="node" presStyleLbl="node1" presStyleIdx="0" presStyleCnt="6" custScaleX="101624" custScaleY="91332" custRadScaleRad="96420" custRadScaleInc="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53726-2BEA-4CB3-AB59-492D6864B7CF}" type="pres">
      <dgm:prSet presAssocID="{6D9EF0C2-6EBC-41EE-9A2A-CB13DE62E91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4C9F27D-C256-460C-B25F-1F7B13BF58D2}" type="pres">
      <dgm:prSet presAssocID="{6D9EF0C2-6EBC-41EE-9A2A-CB13DE62E91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43BD23E-0FB6-4F45-93E4-8C6832BE676F}" type="pres">
      <dgm:prSet presAssocID="{9AB08D31-6B46-438E-AD9C-9F5D774E42A8}" presName="node" presStyleLbl="node1" presStyleIdx="1" presStyleCnt="6" custScaleX="100251" custScaleY="99909" custRadScaleRad="98561" custRadScaleInc="16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9E64-77F0-49DD-BDDF-7BC6B16DE940}" type="pres">
      <dgm:prSet presAssocID="{6BF416B5-D139-4985-8564-140B0A445B1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8F6FEAC-6E59-48EF-9D39-C3E692328767}" type="pres">
      <dgm:prSet presAssocID="{6BF416B5-D139-4985-8564-140B0A445B1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2465B8D-4378-483C-89A1-DF29205D3143}" type="pres">
      <dgm:prSet presAssocID="{D8E9B9A3-DF5F-4A5C-A405-7378F8749054}" presName="node" presStyleLbl="node1" presStyleIdx="2" presStyleCnt="6" custScaleX="98933" custScaleY="97921" custRadScaleRad="100954" custRadScaleInc="-3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A47A3-FD53-497E-B9D8-4F5CE706E37F}" type="pres">
      <dgm:prSet presAssocID="{7D2BF154-DF84-4698-8820-EA3F11C3B87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73B1D3F-59A7-42B4-B910-AC7FB70A1318}" type="pres">
      <dgm:prSet presAssocID="{7D2BF154-DF84-4698-8820-EA3F11C3B87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C0DDC9F-733E-4D6B-B72E-6BD2685D6A05}" type="pres">
      <dgm:prSet presAssocID="{FD72C47F-F5CA-4BEC-9037-14BE31CB173D}" presName="node" presStyleLbl="node1" presStyleIdx="3" presStyleCnt="6" custScaleX="109502" custScaleY="98539" custRadScaleRad="99798" custRadScaleInc="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A12D0-888C-4F2D-A3D3-C3EB7558A6C5}" type="pres">
      <dgm:prSet presAssocID="{DA6F31D0-B317-4497-A2D5-24BF31C4420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CD17E12-D91B-4335-B324-AF98908DD9CE}" type="pres">
      <dgm:prSet presAssocID="{DA6F31D0-B317-4497-A2D5-24BF31C4420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A007F0B-E819-437F-B440-C2908FA7AEB5}" type="pres">
      <dgm:prSet presAssocID="{C509B4FA-2A91-483B-8378-F017D056D9D2}" presName="node" presStyleLbl="node1" presStyleIdx="4" presStyleCnt="6" custScaleX="107026" custScaleY="96340" custRadScaleRad="103031" custRadScaleInc="7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ABC54-5DA0-4811-A142-8400337D1861}" type="pres">
      <dgm:prSet presAssocID="{EB47281F-54DD-40A7-872C-9D32DE6FC96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3371A85-5BEC-4204-984B-53DC16AA0F30}" type="pres">
      <dgm:prSet presAssocID="{EB47281F-54DD-40A7-872C-9D32DE6FC96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6407167-0125-4292-89DC-8CA1F53D3086}" type="pres">
      <dgm:prSet presAssocID="{C7A3CE01-4285-4173-B99A-3DBCBA6B076F}" presName="node" presStyleLbl="node1" presStyleIdx="5" presStyleCnt="6" custScaleX="100494" custScaleY="95660" custRadScaleRad="100229" custRadScaleInc="-2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1DF26-8405-4511-9FAD-B19A8C47A786}" type="presOf" srcId="{EB47281F-54DD-40A7-872C-9D32DE6FC96A}" destId="{25DABC54-5DA0-4811-A142-8400337D1861}" srcOrd="0" destOrd="0" presId="urn:microsoft.com/office/officeart/2005/8/layout/radial5"/>
    <dgm:cxn modelId="{80A2B1AF-7CF0-4EF1-A8C3-50FEEDA6ECCA}" type="presOf" srcId="{7EB5122A-69BE-444B-96F5-89D0343E4494}" destId="{C230CA2F-E176-406E-B430-980981A142B1}" srcOrd="0" destOrd="0" presId="urn:microsoft.com/office/officeart/2005/8/layout/radial5"/>
    <dgm:cxn modelId="{EAF38242-55A2-42FC-9F1C-0260066DE959}" type="presOf" srcId="{81CF3FA3-D2A4-4E9E-AD0F-DDF55809E7D7}" destId="{7FAC7165-DCC2-4429-AB79-FFF2B3ED3403}" srcOrd="0" destOrd="0" presId="urn:microsoft.com/office/officeart/2005/8/layout/radial5"/>
    <dgm:cxn modelId="{363B0A68-A049-4A92-B218-D6EA935F272D}" type="presOf" srcId="{DA6F31D0-B317-4497-A2D5-24BF31C44208}" destId="{22FA12D0-888C-4F2D-A3D3-C3EB7558A6C5}" srcOrd="0" destOrd="0" presId="urn:microsoft.com/office/officeart/2005/8/layout/radial5"/>
    <dgm:cxn modelId="{8C5852AB-0900-4C49-A3A9-95DD1EE92F33}" type="presOf" srcId="{6BF416B5-D139-4985-8564-140B0A445B19}" destId="{A8F6FEAC-6E59-48EF-9D39-C3E692328767}" srcOrd="1" destOrd="0" presId="urn:microsoft.com/office/officeart/2005/8/layout/radial5"/>
    <dgm:cxn modelId="{5698BD02-468B-4B7A-AEE3-A685170213EB}" type="presOf" srcId="{6BF416B5-D139-4985-8564-140B0A445B19}" destId="{58659E64-77F0-49DD-BDDF-7BC6B16DE940}" srcOrd="0" destOrd="0" presId="urn:microsoft.com/office/officeart/2005/8/layout/radial5"/>
    <dgm:cxn modelId="{D7C57E41-1378-4F07-B97B-4055F9B27A05}" type="presOf" srcId="{EB47281F-54DD-40A7-872C-9D32DE6FC96A}" destId="{23371A85-5BEC-4204-984B-53DC16AA0F30}" srcOrd="1" destOrd="0" presId="urn:microsoft.com/office/officeart/2005/8/layout/radial5"/>
    <dgm:cxn modelId="{8A99143F-330F-4DF0-B7B5-682824FA6041}" type="presOf" srcId="{C7A3CE01-4285-4173-B99A-3DBCBA6B076F}" destId="{96407167-0125-4292-89DC-8CA1F53D3086}" srcOrd="0" destOrd="0" presId="urn:microsoft.com/office/officeart/2005/8/layout/radial5"/>
    <dgm:cxn modelId="{A0004841-2CA3-4A0E-B430-6C8516CB7BF6}" srcId="{AAC92EC9-EF7C-439E-8295-D3D22C8E997B}" destId="{7EB5122A-69BE-444B-96F5-89D0343E4494}" srcOrd="0" destOrd="0" parTransId="{05D9426E-BB5A-4161-92FE-1A57D9BA3A9B}" sibTransId="{0B45A7EB-B069-4DF4-9C78-456F0ED1F64B}"/>
    <dgm:cxn modelId="{A6B9CA24-3C8C-4BFB-B2D2-3F1B9A88CA37}" type="presOf" srcId="{C509B4FA-2A91-483B-8378-F017D056D9D2}" destId="{1A007F0B-E819-437F-B440-C2908FA7AEB5}" srcOrd="0" destOrd="0" presId="urn:microsoft.com/office/officeart/2005/8/layout/radial5"/>
    <dgm:cxn modelId="{C22D9195-8490-43D5-8945-60BA817EEEF7}" type="presOf" srcId="{DA6F31D0-B317-4497-A2D5-24BF31C44208}" destId="{9CD17E12-D91B-4335-B324-AF98908DD9CE}" srcOrd="1" destOrd="0" presId="urn:microsoft.com/office/officeart/2005/8/layout/radial5"/>
    <dgm:cxn modelId="{524159BE-6A99-4E3F-B918-7FB4E2FDF47B}" type="presOf" srcId="{9AB08D31-6B46-438E-AD9C-9F5D774E42A8}" destId="{243BD23E-0FB6-4F45-93E4-8C6832BE676F}" srcOrd="0" destOrd="0" presId="urn:microsoft.com/office/officeart/2005/8/layout/radial5"/>
    <dgm:cxn modelId="{1EDD9D67-3CBA-4E5B-BE44-3B9E1ABD11EB}" srcId="{7EB5122A-69BE-444B-96F5-89D0343E4494}" destId="{D8E9B9A3-DF5F-4A5C-A405-7378F8749054}" srcOrd="2" destOrd="0" parTransId="{6BF416B5-D139-4985-8564-140B0A445B19}" sibTransId="{A2069051-9DC2-4628-A6C3-A0616B9CAC2C}"/>
    <dgm:cxn modelId="{DB68E639-4259-47BA-9EE5-4452058C06D8}" type="presOf" srcId="{AAC92EC9-EF7C-439E-8295-D3D22C8E997B}" destId="{BEE8831E-E7AF-4F49-8C55-610716BE166C}" srcOrd="0" destOrd="0" presId="urn:microsoft.com/office/officeart/2005/8/layout/radial5"/>
    <dgm:cxn modelId="{16AB853C-A90D-49B6-B0D2-EB32E91B2B95}" type="presOf" srcId="{7D2BF154-DF84-4698-8820-EA3F11C3B879}" destId="{AE8A47A3-FD53-497E-B9D8-4F5CE706E37F}" srcOrd="0" destOrd="0" presId="urn:microsoft.com/office/officeart/2005/8/layout/radial5"/>
    <dgm:cxn modelId="{43377032-B12B-4699-A412-04FFBD3F9D57}" srcId="{7EB5122A-69BE-444B-96F5-89D0343E4494}" destId="{FD72C47F-F5CA-4BEC-9037-14BE31CB173D}" srcOrd="3" destOrd="0" parTransId="{7D2BF154-DF84-4698-8820-EA3F11C3B879}" sibTransId="{040E71E9-724C-4C17-B054-E1989F247912}"/>
    <dgm:cxn modelId="{7DD24585-4BF8-4ADC-92AC-0EE4DE1CE122}" srcId="{7EB5122A-69BE-444B-96F5-89D0343E4494}" destId="{C7A3CE01-4285-4173-B99A-3DBCBA6B076F}" srcOrd="5" destOrd="0" parTransId="{EB47281F-54DD-40A7-872C-9D32DE6FC96A}" sibTransId="{839715D2-6D5B-43D9-8EA3-20968E5080E6}"/>
    <dgm:cxn modelId="{739A1497-2B4E-48E1-B0F5-C7FF39FE4BDD}" type="presOf" srcId="{C6C5EB5C-3DED-4939-B153-7C82E563C60F}" destId="{2BBA1092-A6C7-4540-A7AC-E481FA690CAE}" srcOrd="0" destOrd="0" presId="urn:microsoft.com/office/officeart/2005/8/layout/radial5"/>
    <dgm:cxn modelId="{552FAC4F-BF25-4084-9BC4-E1354D25CFF2}" type="presOf" srcId="{7D2BF154-DF84-4698-8820-EA3F11C3B879}" destId="{873B1D3F-59A7-42B4-B910-AC7FB70A1318}" srcOrd="1" destOrd="0" presId="urn:microsoft.com/office/officeart/2005/8/layout/radial5"/>
    <dgm:cxn modelId="{555F857A-E6DE-47A3-ADD1-40608882BE16}" type="presOf" srcId="{6D9EF0C2-6EBC-41EE-9A2A-CB13DE62E91A}" destId="{F4C9F27D-C256-460C-B25F-1F7B13BF58D2}" srcOrd="1" destOrd="0" presId="urn:microsoft.com/office/officeart/2005/8/layout/radial5"/>
    <dgm:cxn modelId="{0FD5F00C-6585-4283-897F-4192C4D75F22}" type="presOf" srcId="{C6C5EB5C-3DED-4939-B153-7C82E563C60F}" destId="{2F6837A8-8C6C-4019-92B4-5D7917BDF63C}" srcOrd="1" destOrd="0" presId="urn:microsoft.com/office/officeart/2005/8/layout/radial5"/>
    <dgm:cxn modelId="{CDD8D747-50C0-4964-98F0-6DBAD661276F}" srcId="{7EB5122A-69BE-444B-96F5-89D0343E4494}" destId="{9AB08D31-6B46-438E-AD9C-9F5D774E42A8}" srcOrd="1" destOrd="0" parTransId="{6D9EF0C2-6EBC-41EE-9A2A-CB13DE62E91A}" sibTransId="{0D716A7D-EA3D-415C-BC9E-E5AB103BAF91}"/>
    <dgm:cxn modelId="{7FEF3BA2-E69C-4E45-8F32-479FA21E6632}" type="presOf" srcId="{FD72C47F-F5CA-4BEC-9037-14BE31CB173D}" destId="{9C0DDC9F-733E-4D6B-B72E-6BD2685D6A05}" srcOrd="0" destOrd="0" presId="urn:microsoft.com/office/officeart/2005/8/layout/radial5"/>
    <dgm:cxn modelId="{CD2A71A0-FDE7-4CE1-94DA-FB6D10900ED6}" type="presOf" srcId="{6D9EF0C2-6EBC-41EE-9A2A-CB13DE62E91A}" destId="{21F53726-2BEA-4CB3-AB59-492D6864B7CF}" srcOrd="0" destOrd="0" presId="urn:microsoft.com/office/officeart/2005/8/layout/radial5"/>
    <dgm:cxn modelId="{5B1B674D-D06D-4788-BFA3-625F278FD8FD}" srcId="{7EB5122A-69BE-444B-96F5-89D0343E4494}" destId="{81CF3FA3-D2A4-4E9E-AD0F-DDF55809E7D7}" srcOrd="0" destOrd="0" parTransId="{C6C5EB5C-3DED-4939-B153-7C82E563C60F}" sibTransId="{D6CB21B0-F5F8-4909-B129-4A37959E1902}"/>
    <dgm:cxn modelId="{0A08B03E-9782-44DB-ADAB-B8A78C5F7577}" srcId="{7EB5122A-69BE-444B-96F5-89D0343E4494}" destId="{C509B4FA-2A91-483B-8378-F017D056D9D2}" srcOrd="4" destOrd="0" parTransId="{DA6F31D0-B317-4497-A2D5-24BF31C44208}" sibTransId="{B986F086-5375-4912-82A8-66CAC3289C78}"/>
    <dgm:cxn modelId="{B5D6FBDA-1435-450B-A91F-EBC65AE8CC91}" type="presOf" srcId="{D8E9B9A3-DF5F-4A5C-A405-7378F8749054}" destId="{A2465B8D-4378-483C-89A1-DF29205D3143}" srcOrd="0" destOrd="0" presId="urn:microsoft.com/office/officeart/2005/8/layout/radial5"/>
    <dgm:cxn modelId="{D1D61BA1-DAB4-413E-93F7-DF4C4F3975E4}" type="presParOf" srcId="{BEE8831E-E7AF-4F49-8C55-610716BE166C}" destId="{C230CA2F-E176-406E-B430-980981A142B1}" srcOrd="0" destOrd="0" presId="urn:microsoft.com/office/officeart/2005/8/layout/radial5"/>
    <dgm:cxn modelId="{47E9DBC6-5058-430C-8E2E-43BC557B1139}" type="presParOf" srcId="{BEE8831E-E7AF-4F49-8C55-610716BE166C}" destId="{2BBA1092-A6C7-4540-A7AC-E481FA690CAE}" srcOrd="1" destOrd="0" presId="urn:microsoft.com/office/officeart/2005/8/layout/radial5"/>
    <dgm:cxn modelId="{A5DE802D-6DD2-4D50-AC9F-12486DDE292D}" type="presParOf" srcId="{2BBA1092-A6C7-4540-A7AC-E481FA690CAE}" destId="{2F6837A8-8C6C-4019-92B4-5D7917BDF63C}" srcOrd="0" destOrd="0" presId="urn:microsoft.com/office/officeart/2005/8/layout/radial5"/>
    <dgm:cxn modelId="{7344D9F6-2818-4A71-A668-31A6D402BCD1}" type="presParOf" srcId="{BEE8831E-E7AF-4F49-8C55-610716BE166C}" destId="{7FAC7165-DCC2-4429-AB79-FFF2B3ED3403}" srcOrd="2" destOrd="0" presId="urn:microsoft.com/office/officeart/2005/8/layout/radial5"/>
    <dgm:cxn modelId="{8A1177B6-1597-41F1-A82D-ACA0E6824064}" type="presParOf" srcId="{BEE8831E-E7AF-4F49-8C55-610716BE166C}" destId="{21F53726-2BEA-4CB3-AB59-492D6864B7CF}" srcOrd="3" destOrd="0" presId="urn:microsoft.com/office/officeart/2005/8/layout/radial5"/>
    <dgm:cxn modelId="{08B812F3-3D29-45B1-BC1E-3B24BB5B061F}" type="presParOf" srcId="{21F53726-2BEA-4CB3-AB59-492D6864B7CF}" destId="{F4C9F27D-C256-460C-B25F-1F7B13BF58D2}" srcOrd="0" destOrd="0" presId="urn:microsoft.com/office/officeart/2005/8/layout/radial5"/>
    <dgm:cxn modelId="{D8346B96-43F7-4501-9901-26E210ABC7D4}" type="presParOf" srcId="{BEE8831E-E7AF-4F49-8C55-610716BE166C}" destId="{243BD23E-0FB6-4F45-93E4-8C6832BE676F}" srcOrd="4" destOrd="0" presId="urn:microsoft.com/office/officeart/2005/8/layout/radial5"/>
    <dgm:cxn modelId="{B9BC7BFE-5921-4A66-94ED-B79A1BB77761}" type="presParOf" srcId="{BEE8831E-E7AF-4F49-8C55-610716BE166C}" destId="{58659E64-77F0-49DD-BDDF-7BC6B16DE940}" srcOrd="5" destOrd="0" presId="urn:microsoft.com/office/officeart/2005/8/layout/radial5"/>
    <dgm:cxn modelId="{A26FA97B-EE1C-4BE9-9389-FC09DD788DE0}" type="presParOf" srcId="{58659E64-77F0-49DD-BDDF-7BC6B16DE940}" destId="{A8F6FEAC-6E59-48EF-9D39-C3E692328767}" srcOrd="0" destOrd="0" presId="urn:microsoft.com/office/officeart/2005/8/layout/radial5"/>
    <dgm:cxn modelId="{95D136B2-68CE-44D4-8282-FAA85F2873BA}" type="presParOf" srcId="{BEE8831E-E7AF-4F49-8C55-610716BE166C}" destId="{A2465B8D-4378-483C-89A1-DF29205D3143}" srcOrd="6" destOrd="0" presId="urn:microsoft.com/office/officeart/2005/8/layout/radial5"/>
    <dgm:cxn modelId="{531C7BDE-7CD5-4ADA-A84A-C2D6F65625B9}" type="presParOf" srcId="{BEE8831E-E7AF-4F49-8C55-610716BE166C}" destId="{AE8A47A3-FD53-497E-B9D8-4F5CE706E37F}" srcOrd="7" destOrd="0" presId="urn:microsoft.com/office/officeart/2005/8/layout/radial5"/>
    <dgm:cxn modelId="{03897CA2-3D25-4EDC-ACCD-AC5F8CB36FB7}" type="presParOf" srcId="{AE8A47A3-FD53-497E-B9D8-4F5CE706E37F}" destId="{873B1D3F-59A7-42B4-B910-AC7FB70A1318}" srcOrd="0" destOrd="0" presId="urn:microsoft.com/office/officeart/2005/8/layout/radial5"/>
    <dgm:cxn modelId="{3901D336-5BC3-42DC-A656-462B15BAD0BD}" type="presParOf" srcId="{BEE8831E-E7AF-4F49-8C55-610716BE166C}" destId="{9C0DDC9F-733E-4D6B-B72E-6BD2685D6A05}" srcOrd="8" destOrd="0" presId="urn:microsoft.com/office/officeart/2005/8/layout/radial5"/>
    <dgm:cxn modelId="{E4FB1AEB-E376-462A-A342-FBDD02C4468D}" type="presParOf" srcId="{BEE8831E-E7AF-4F49-8C55-610716BE166C}" destId="{22FA12D0-888C-4F2D-A3D3-C3EB7558A6C5}" srcOrd="9" destOrd="0" presId="urn:microsoft.com/office/officeart/2005/8/layout/radial5"/>
    <dgm:cxn modelId="{B83BEF2A-58E3-4033-9F34-75B05796B4B7}" type="presParOf" srcId="{22FA12D0-888C-4F2D-A3D3-C3EB7558A6C5}" destId="{9CD17E12-D91B-4335-B324-AF98908DD9CE}" srcOrd="0" destOrd="0" presId="urn:microsoft.com/office/officeart/2005/8/layout/radial5"/>
    <dgm:cxn modelId="{F5C485D8-B2C2-4BF1-AC6A-CCDF6DFCF447}" type="presParOf" srcId="{BEE8831E-E7AF-4F49-8C55-610716BE166C}" destId="{1A007F0B-E819-437F-B440-C2908FA7AEB5}" srcOrd="10" destOrd="0" presId="urn:microsoft.com/office/officeart/2005/8/layout/radial5"/>
    <dgm:cxn modelId="{27DF343D-4428-4437-92AA-ADBFE712CD26}" type="presParOf" srcId="{BEE8831E-E7AF-4F49-8C55-610716BE166C}" destId="{25DABC54-5DA0-4811-A142-8400337D1861}" srcOrd="11" destOrd="0" presId="urn:microsoft.com/office/officeart/2005/8/layout/radial5"/>
    <dgm:cxn modelId="{6C152DA5-CE58-4C0B-A233-6065FCB02FC7}" type="presParOf" srcId="{25DABC54-5DA0-4811-A142-8400337D1861}" destId="{23371A85-5BEC-4204-984B-53DC16AA0F30}" srcOrd="0" destOrd="0" presId="urn:microsoft.com/office/officeart/2005/8/layout/radial5"/>
    <dgm:cxn modelId="{A17FE7D9-67F9-4584-B704-EDB10FFE3FCC}" type="presParOf" srcId="{BEE8831E-E7AF-4F49-8C55-610716BE166C}" destId="{96407167-0125-4292-89DC-8CA1F53D30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0CA2F-E176-406E-B430-980981A142B1}">
      <dsp:nvSpPr>
        <dsp:cNvPr id="0" name=""/>
        <dsp:cNvSpPr/>
      </dsp:nvSpPr>
      <dsp:spPr>
        <a:xfrm>
          <a:off x="3026383" y="2123601"/>
          <a:ext cx="1498232" cy="1514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Дефектолог</a:t>
          </a:r>
          <a:endParaRPr lang="ru-RU" sz="1300" kern="1200" dirty="0"/>
        </a:p>
      </dsp:txBody>
      <dsp:txXfrm>
        <a:off x="3245794" y="2345379"/>
        <a:ext cx="1059410" cy="1070837"/>
      </dsp:txXfrm>
    </dsp:sp>
    <dsp:sp modelId="{2BBA1092-A6C7-4540-A7AC-E481FA690CAE}">
      <dsp:nvSpPr>
        <dsp:cNvPr id="0" name=""/>
        <dsp:cNvSpPr/>
      </dsp:nvSpPr>
      <dsp:spPr>
        <a:xfrm rot="16197293">
          <a:off x="3640459" y="1655447"/>
          <a:ext cx="268499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80766" y="1784702"/>
        <a:ext cx="187949" cy="266941"/>
      </dsp:txXfrm>
    </dsp:sp>
    <dsp:sp modelId="{7FAC7165-DCC2-4429-AB79-FFF2B3ED3403}">
      <dsp:nvSpPr>
        <dsp:cNvPr id="0" name=""/>
        <dsp:cNvSpPr/>
      </dsp:nvSpPr>
      <dsp:spPr>
        <a:xfrm>
          <a:off x="2942800" y="123109"/>
          <a:ext cx="1662231" cy="149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Беседа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6228" y="341884"/>
        <a:ext cx="1175375" cy="1056338"/>
      </dsp:txXfrm>
    </dsp:sp>
    <dsp:sp modelId="{21F53726-2BEA-4CB3-AB59-492D6864B7CF}">
      <dsp:nvSpPr>
        <dsp:cNvPr id="0" name=""/>
        <dsp:cNvSpPr/>
      </dsp:nvSpPr>
      <dsp:spPr>
        <a:xfrm rot="20114254">
          <a:off x="4541977" y="2245580"/>
          <a:ext cx="256744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45518" y="2350691"/>
        <a:ext cx="179721" cy="266941"/>
      </dsp:txXfrm>
    </dsp:sp>
    <dsp:sp modelId="{243BD23E-0FB6-4F45-93E4-8C6832BE676F}">
      <dsp:nvSpPr>
        <dsp:cNvPr id="0" name=""/>
        <dsp:cNvSpPr/>
      </dsp:nvSpPr>
      <dsp:spPr>
        <a:xfrm>
          <a:off x="4821054" y="1203236"/>
          <a:ext cx="1639773" cy="163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Коррекционно-развивающие занятия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193" y="1442556"/>
        <a:ext cx="1159495" cy="1155539"/>
      </dsp:txXfrm>
    </dsp:sp>
    <dsp:sp modelId="{58659E64-77F0-49DD-BDDF-7BC6B16DE940}">
      <dsp:nvSpPr>
        <dsp:cNvPr id="0" name=""/>
        <dsp:cNvSpPr/>
      </dsp:nvSpPr>
      <dsp:spPr>
        <a:xfrm rot="1752142">
          <a:off x="4520474" y="3158369"/>
          <a:ext cx="299246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26179" y="3225449"/>
        <a:ext cx="209472" cy="266941"/>
      </dsp:txXfrm>
    </dsp:sp>
    <dsp:sp modelId="{A2465B8D-4378-483C-89A1-DF29205D3143}">
      <dsp:nvSpPr>
        <dsp:cNvPr id="0" name=""/>
        <dsp:cNvSpPr/>
      </dsp:nvSpPr>
      <dsp:spPr>
        <a:xfrm>
          <a:off x="4820457" y="3119988"/>
          <a:ext cx="1600949" cy="1584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4911" y="3352043"/>
        <a:ext cx="1132041" cy="1120462"/>
      </dsp:txXfrm>
    </dsp:sp>
    <dsp:sp modelId="{AE8A47A3-FD53-497E-B9D8-4F5CE706E37F}">
      <dsp:nvSpPr>
        <dsp:cNvPr id="0" name=""/>
        <dsp:cNvSpPr/>
      </dsp:nvSpPr>
      <dsp:spPr>
        <a:xfrm rot="5430464">
          <a:off x="3621257" y="3681204"/>
          <a:ext cx="290354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65196" y="3726633"/>
        <a:ext cx="203248" cy="266941"/>
      </dsp:txXfrm>
    </dsp:sp>
    <dsp:sp modelId="{9C0DDC9F-733E-4D6B-B72E-6BD2685D6A05}">
      <dsp:nvSpPr>
        <dsp:cNvPr id="0" name=""/>
        <dsp:cNvSpPr/>
      </dsp:nvSpPr>
      <dsp:spPr>
        <a:xfrm>
          <a:off x="2870880" y="4185756"/>
          <a:ext cx="1771978" cy="159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Наблюдение</a:t>
          </a:r>
          <a:endParaRPr lang="ru-RU" sz="1300" kern="1200" dirty="0"/>
        </a:p>
      </dsp:txBody>
      <dsp:txXfrm>
        <a:off x="3130380" y="4419276"/>
        <a:ext cx="1252978" cy="1127533"/>
      </dsp:txXfrm>
    </dsp:sp>
    <dsp:sp modelId="{22FA12D0-888C-4F2D-A3D3-C3EB7558A6C5}">
      <dsp:nvSpPr>
        <dsp:cNvPr id="0" name=""/>
        <dsp:cNvSpPr/>
      </dsp:nvSpPr>
      <dsp:spPr>
        <a:xfrm rot="9121754">
          <a:off x="2712769" y="3141613"/>
          <a:ext cx="305435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799047" y="3209105"/>
        <a:ext cx="213805" cy="266941"/>
      </dsp:txXfrm>
    </dsp:sp>
    <dsp:sp modelId="{1A007F0B-E819-437F-B440-C2908FA7AEB5}">
      <dsp:nvSpPr>
        <dsp:cNvPr id="0" name=""/>
        <dsp:cNvSpPr/>
      </dsp:nvSpPr>
      <dsp:spPr>
        <a:xfrm>
          <a:off x="991575" y="3119850"/>
          <a:ext cx="1731911" cy="155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Методы стимулирования и мотивации познавательной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5207" y="3348159"/>
        <a:ext cx="1224647" cy="1102370"/>
      </dsp:txXfrm>
    </dsp:sp>
    <dsp:sp modelId="{25DABC54-5DA0-4811-A142-8400337D1861}">
      <dsp:nvSpPr>
        <dsp:cNvPr id="0" name=""/>
        <dsp:cNvSpPr/>
      </dsp:nvSpPr>
      <dsp:spPr>
        <a:xfrm rot="12181796">
          <a:off x="2695715" y="2260981"/>
          <a:ext cx="290016" cy="44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779253" y="2366980"/>
        <a:ext cx="203011" cy="266941"/>
      </dsp:txXfrm>
    </dsp:sp>
    <dsp:sp modelId="{96407167-0125-4292-89DC-8CA1F53D3086}">
      <dsp:nvSpPr>
        <dsp:cNvPr id="0" name=""/>
        <dsp:cNvSpPr/>
      </dsp:nvSpPr>
      <dsp:spPr>
        <a:xfrm>
          <a:off x="1025834" y="1283589"/>
          <a:ext cx="1626209" cy="1547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Методы контроля и самоконтроля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3987" y="1510286"/>
        <a:ext cx="1149903" cy="109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366868" y="1772816"/>
            <a:ext cx="5105400" cy="1656184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32656"/>
            <a:ext cx="5114778" cy="936104"/>
          </a:xfrm>
        </p:spPr>
        <p:txBody>
          <a:bodyPr/>
          <a:lstStyle/>
          <a:p>
            <a:pPr algn="ctr"/>
            <a:r>
              <a:rPr lang="ru-RU" sz="1600" dirty="0" smtClean="0"/>
              <a:t>МОУ </a:t>
            </a:r>
            <a:r>
              <a:rPr lang="ru-RU" sz="1600" dirty="0" err="1" smtClean="0"/>
              <a:t>Емишевская</a:t>
            </a:r>
            <a:r>
              <a:rPr lang="ru-RU" sz="1600" dirty="0" smtClean="0"/>
              <a:t> ОШ</a:t>
            </a:r>
          </a:p>
          <a:p>
            <a:pPr algn="ctr"/>
            <a:r>
              <a:rPr lang="ru-RU" sz="1600" dirty="0" err="1" smtClean="0"/>
              <a:t>Тутаевского</a:t>
            </a:r>
            <a:r>
              <a:rPr lang="ru-RU" sz="1600" dirty="0" smtClean="0"/>
              <a:t> муниципального района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044005"/>
            <a:ext cx="48019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«Преемственность в работе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учителя-дефектолога и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чителя начальных классов как пример партнерского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аставничества»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35452" y="5229200"/>
            <a:ext cx="5114778" cy="144016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dirty="0" smtClean="0"/>
              <a:t>Гришина Ю.М.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читель-дефектолог</a:t>
            </a:r>
          </a:p>
          <a:p>
            <a:r>
              <a:rPr lang="ru-RU" sz="1600" dirty="0" err="1" smtClean="0"/>
              <a:t>Шинкевич</a:t>
            </a:r>
            <a:r>
              <a:rPr lang="ru-RU" sz="1600" dirty="0" smtClean="0"/>
              <a:t> Д.А.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читель начальных классов</a:t>
            </a:r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Учебная литература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4040188" cy="741759"/>
          </a:xfrm>
        </p:spPr>
        <p:txBody>
          <a:bodyPr>
            <a:norm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Т.В.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Алышева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В.В. Эк «Рабочая тетрадь по математике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5976" y="5229200"/>
            <a:ext cx="4041775" cy="927794"/>
          </a:xfrm>
        </p:spPr>
        <p:txBody>
          <a:bodyPr>
            <a:norm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Тетради О. Холодовой «Юным умникам и умницам».</a:t>
            </a:r>
          </a:p>
          <a:p>
            <a:endParaRPr lang="ru-RU" dirty="0"/>
          </a:p>
        </p:txBody>
      </p:sp>
      <p:pic>
        <p:nvPicPr>
          <p:cNvPr id="7" name="Содержимое 6" descr="https://licey-kniga.ru/image/cache/catalog/photo/uch/161616/58a46bed384e1f634e851be1-500x500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diary-culture.ru/upload/blogs/0437484963aafe13b640781dd19b86a4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032448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9468544" cy="24073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- ВЗАИМОПОСЕЩЕНИЕ ЗАНЯТИЙ;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КОНСУЛЬТИРОВАНИЕ;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ИЗУЧЕНИЕ И АНАЛИЗ СПЕЦИАЛЬНОЙ </a:t>
            </a:r>
            <a:br>
              <a:rPr lang="ru-RU" sz="2800" dirty="0" smtClean="0"/>
            </a:br>
            <a:r>
              <a:rPr lang="ru-RU" sz="2800" dirty="0" smtClean="0"/>
              <a:t>ЛИТЕРАТУРЫ.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0380" y="332656"/>
            <a:ext cx="83279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Формы совместной работы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учителя начальных классов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учителя-дефектолога: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3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взаимодействия учителя и учителя-дефектолога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30072"/>
              </p:ext>
            </p:extLst>
          </p:nvPr>
        </p:nvGraphicFramePr>
        <p:xfrm>
          <a:off x="467544" y="1916832"/>
          <a:ext cx="7243897" cy="3277889"/>
        </p:xfrm>
        <a:graphic>
          <a:graphicData uri="http://schemas.openxmlformats.org/drawingml/2006/table">
            <a:tbl>
              <a:tblPr/>
              <a:tblGrid>
                <a:gridCol w="908335"/>
                <a:gridCol w="1186672"/>
                <a:gridCol w="908335"/>
                <a:gridCol w="907622"/>
                <a:gridCol w="1111215"/>
                <a:gridCol w="1111215"/>
                <a:gridCol w="1110503"/>
              </a:tblGrid>
              <a:tr h="4569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по АООП.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количество успевающих (%)*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полное освоение АОП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выраженная динамика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средняя динамика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незначительная динамика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отсутствие динамики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Мониторинг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012632" cy="115212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СПАСИБО </a:t>
            </a:r>
            <a: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ЗА ВНИМАНИЕ!</a:t>
            </a:r>
            <a:b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83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2411760" y="1484784"/>
            <a:ext cx="3240360" cy="2952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49940" y="2637782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УЧЕНИК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572000" y="1268760"/>
            <a:ext cx="936104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3923">
            <a:off x="5130514" y="3116752"/>
            <a:ext cx="1096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713">
            <a:off x="1776177" y="3172686"/>
            <a:ext cx="1096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9981">
            <a:off x="3468593" y="4284032"/>
            <a:ext cx="1096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5719">
            <a:off x="2321118" y="1241043"/>
            <a:ext cx="1096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94939"/>
            <a:ext cx="329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КЛАССНЫЙ РУКОВОДИТЕЛЬ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9493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СОЦИАЛЬНЫЙ ПЕДАГОГ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3096"/>
            <a:ext cx="2366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УЧИТЕЛЬ-ЛОГОПЕД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9941" y="5729241"/>
            <a:ext cx="273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УЧИТЕЛЬ-ДЕФЕКТОЛОГ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2864" y="434116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ПЕДАГОГ ПСИХОЛОГ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Этапы совместной работы учителя дефектолога и учителя начальных классов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Коррекционно-развивающий;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 оценка коррекционной работы за 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(мониторинг).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2" y="-328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методы работы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33681"/>
              </p:ext>
            </p:extLst>
          </p:nvPr>
        </p:nvGraphicFramePr>
        <p:xfrm>
          <a:off x="899592" y="908720"/>
          <a:ext cx="74888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Групповая работа</a:t>
            </a:r>
          </a:p>
        </p:txBody>
      </p:sp>
      <p:pic>
        <p:nvPicPr>
          <p:cNvPr id="5" name="Содержимое 4" descr="image2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</p:txBody>
      </p:sp>
      <p:pic>
        <p:nvPicPr>
          <p:cNvPr id="4" name="Содержимое 3" descr="image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501008"/>
            <a:ext cx="3916297" cy="2939139"/>
          </a:xfrm>
        </p:spPr>
      </p:pic>
      <p:pic>
        <p:nvPicPr>
          <p:cNvPr id="5" name="Рисунок 4" descr="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291947" cy="321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Парное взаимодействие</a:t>
            </a:r>
          </a:p>
        </p:txBody>
      </p:sp>
      <p:pic>
        <p:nvPicPr>
          <p:cNvPr id="4" name="Содержимое 3" descr="image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ocuments\буква воскоб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3"/>
            <a:ext cx="1464735" cy="226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8ка воскобович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5611">
            <a:off x="415478" y="1697224"/>
            <a:ext cx="1508587" cy="20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фонарики воск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" b="100000" l="815" r="969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20606">
            <a:off x="5260838" y="1215868"/>
            <a:ext cx="3179251" cy="28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4072"/>
            <a:ext cx="4799066" cy="255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97857" l="2716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6141"/>
            <a:ext cx="2333198" cy="31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Учебная литература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589240"/>
            <a:ext cx="4040188" cy="648072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А.К. Аксенова, Н.Г.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Галунчикова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Э.В. Якубовская Рабочая тетрадь по русскому языку « Читай, думай, пиши»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23928" y="4581128"/>
            <a:ext cx="4041775" cy="927794"/>
          </a:xfrm>
        </p:spPr>
        <p:txBody>
          <a:bodyPr>
            <a:norm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Языканова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«Развивающие задания: тесты, игры, упражнения». </a:t>
            </a:r>
          </a:p>
          <a:p>
            <a:endParaRPr lang="ru-RU" dirty="0"/>
          </a:p>
        </p:txBody>
      </p:sp>
      <p:pic>
        <p:nvPicPr>
          <p:cNvPr id="7" name="Содержимое 3" descr="https://knigamir.com/upload/iblock/8e5/8e5b1413e7674a03b55bd9731cbfb582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88032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s://fsd.multiurok.ru/html/2021/10/14/s_6167db0ec0b17/php9Nsarp_Uchis-uchitsya_html_40ae0eb0e38911ba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46449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211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</vt:lpstr>
      <vt:lpstr>Презентация PowerPoint</vt:lpstr>
      <vt:lpstr>Этапы совместной работы учителя дефектолога и учителя начальных классов</vt:lpstr>
      <vt:lpstr>Основные методы работы</vt:lpstr>
      <vt:lpstr>Групповая работа</vt:lpstr>
      <vt:lpstr>Индивидуальная работа</vt:lpstr>
      <vt:lpstr>Парное взаимодействие</vt:lpstr>
      <vt:lpstr>Развивающие игры</vt:lpstr>
      <vt:lpstr>Учебная литература</vt:lpstr>
      <vt:lpstr>Учебная литература</vt:lpstr>
      <vt:lpstr>- ВЗАИМОПОСЕЩЕНИЕ ЗАНЯТИЙ;  - КОНСУЛЬТИРОВАНИЕ;  - ИЗУЧЕНИЕ И АНАЛИЗ СПЕЦИАЛЬНОЙ  ЛИТЕРАТУРЫ.</vt:lpstr>
      <vt:lpstr>    Результаты взаимодействия учителя и учителя-дефектолога </vt:lpstr>
      <vt:lpstr>       Мониторинг</vt:lpstr>
      <vt:lpstr>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hp0150@outlook.com</cp:lastModifiedBy>
  <cp:revision>22</cp:revision>
  <dcterms:modified xsi:type="dcterms:W3CDTF">2023-04-25T10:29:53Z</dcterms:modified>
</cp:coreProperties>
</file>