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1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EAD7C7F-F335-4276-8958-8E7DCB77F5B8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24.04.2023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FCAFF87-B918-40AB-9F79-30E24A9814A7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Picture 2" descr="C:\Documents and Settings\User\Рабочий стол\фон5.jpg"/>
          <p:cNvPicPr/>
          <p:nvPr/>
        </p:nvPicPr>
        <p:blipFill>
          <a:blip r:embed="rId2"/>
          <a:stretch/>
        </p:blipFill>
        <p:spPr>
          <a:xfrm rot="10800000">
            <a:off x="360" y="-315000"/>
            <a:ext cx="9143640" cy="6854760"/>
          </a:xfrm>
          <a:prstGeom prst="rect">
            <a:avLst/>
          </a:prstGeom>
          <a:ln>
            <a:noFill/>
          </a:ln>
        </p:spPr>
      </p:pic>
      <p:pic>
        <p:nvPicPr>
          <p:cNvPr id="44" name="Picture 2" descr="C:\Documents and Settings\User\Рабочий стол\Lab3.jpg"/>
          <p:cNvPicPr/>
          <p:nvPr/>
        </p:nvPicPr>
        <p:blipFill>
          <a:blip r:embed="rId3"/>
          <a:stretch/>
        </p:blipFill>
        <p:spPr>
          <a:xfrm>
            <a:off x="0" y="0"/>
            <a:ext cx="685440" cy="685764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1112040" y="47880"/>
            <a:ext cx="7574400" cy="34148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  <a:ea typeface="Times New Roman"/>
              </a:rPr>
              <a:t>МОУ СШ №4 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  <a:ea typeface="Times New Roman"/>
              </a:rPr>
              <a:t>«Центр образования»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1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партнёрского наставничества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рофессиональном обучающемся сообществе</a:t>
            </a:r>
            <a:endParaRPr lang="ru-RU" sz="28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2800" b="1" strike="noStrike" spc="-1" dirty="0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2800" b="1" strike="noStrike" spc="-1" dirty="0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/>
                <a:ea typeface="Times New Roman"/>
              </a:rPr>
              <a:t>Никитина Л.В., </a:t>
            </a:r>
            <a:endParaRPr lang="ru-RU" sz="2000" b="0" strike="noStrike" spc="-1" dirty="0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/>
                <a:ea typeface="Times New Roman"/>
              </a:rPr>
              <a:t>учитель начальных классов</a:t>
            </a:r>
            <a:r>
              <a:rPr lang="ru-RU" sz="2000" b="1" strike="noStrike" spc="-1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  <a:endParaRPr lang="ru-RU" sz="2000" b="0" strike="noStrike" spc="-1" dirty="0">
              <a:latin typeface="XO Oriel"/>
            </a:endParaRPr>
          </a:p>
        </p:txBody>
      </p:sp>
      <p:pic>
        <p:nvPicPr>
          <p:cNvPr id="46" name="Picture 4"/>
          <p:cNvPicPr/>
          <p:nvPr/>
        </p:nvPicPr>
        <p:blipFill>
          <a:blip r:embed="rId4"/>
          <a:stretch/>
        </p:blipFill>
        <p:spPr>
          <a:xfrm>
            <a:off x="971640" y="4507560"/>
            <a:ext cx="3362760" cy="170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2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3" dur="20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6" dur="2000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9" dur="2000"/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2000"/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Picture 2" descr="C:\Documents and Settings\User\Рабочий стол\фон5.jpg"/>
          <p:cNvPicPr/>
          <p:nvPr/>
        </p:nvPicPr>
        <p:blipFill>
          <a:blip r:embed="rId2"/>
          <a:stretch/>
        </p:blipFill>
        <p:spPr>
          <a:xfrm rot="10800000">
            <a:off x="360" y="-315000"/>
            <a:ext cx="9143640" cy="6854760"/>
          </a:xfrm>
          <a:prstGeom prst="rect">
            <a:avLst/>
          </a:prstGeom>
          <a:ln>
            <a:noFill/>
          </a:ln>
        </p:spPr>
      </p:pic>
      <p:pic>
        <p:nvPicPr>
          <p:cNvPr id="50" name="Picture 2" descr="C:\Documents and Settings\User\Рабочий стол\Lab3.jpg"/>
          <p:cNvPicPr/>
          <p:nvPr/>
        </p:nvPicPr>
        <p:blipFill>
          <a:blip r:embed="rId3"/>
          <a:stretch/>
        </p:blipFill>
        <p:spPr>
          <a:xfrm>
            <a:off x="0" y="0"/>
            <a:ext cx="685440" cy="6857640"/>
          </a:xfrm>
          <a:prstGeom prst="rect">
            <a:avLst/>
          </a:prstGeom>
          <a:ln>
            <a:noFill/>
          </a:ln>
        </p:spPr>
      </p:pic>
      <p:sp>
        <p:nvSpPr>
          <p:cNvPr id="51" name="CustomShape 3"/>
          <p:cNvSpPr/>
          <p:nvPr/>
        </p:nvSpPr>
        <p:spPr>
          <a:xfrm>
            <a:off x="1112040" y="47880"/>
            <a:ext cx="7272360" cy="179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52" name="CustomShape 4"/>
          <p:cNvSpPr/>
          <p:nvPr/>
        </p:nvSpPr>
        <p:spPr>
          <a:xfrm>
            <a:off x="1112040" y="274680"/>
            <a:ext cx="7272360" cy="34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Национальный  проект «Образование»: </a:t>
            </a:r>
            <a:endParaRPr lang="ru-RU" sz="28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28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-обеспечение глобальной конкурентоспособности российского образования</a:t>
            </a:r>
            <a:endParaRPr lang="ru-RU" sz="2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  </a:t>
            </a:r>
            <a:endParaRPr lang="ru-RU" sz="2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-воспитание гармонично развитой и социально ответственной личности на основе духовно-нравственных ценностей и культурных традиций народов Российской Федерации. 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53" name="Picture 8"/>
          <p:cNvPicPr/>
          <p:nvPr/>
        </p:nvPicPr>
        <p:blipFill>
          <a:blip r:embed="rId4"/>
          <a:stretch/>
        </p:blipFill>
        <p:spPr>
          <a:xfrm>
            <a:off x="1073160" y="3949560"/>
            <a:ext cx="7619760" cy="2095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6" name="Picture 2" descr="C:\Documents and Settings\User\Рабочий стол\фон5.jpg"/>
          <p:cNvPicPr/>
          <p:nvPr/>
        </p:nvPicPr>
        <p:blipFill>
          <a:blip r:embed="rId2"/>
          <a:stretch/>
        </p:blipFill>
        <p:spPr>
          <a:xfrm rot="10800000">
            <a:off x="-50760" y="-387000"/>
            <a:ext cx="9143640" cy="6854760"/>
          </a:xfrm>
          <a:prstGeom prst="rect">
            <a:avLst/>
          </a:prstGeom>
          <a:ln>
            <a:noFill/>
          </a:ln>
        </p:spPr>
      </p:pic>
      <p:pic>
        <p:nvPicPr>
          <p:cNvPr id="57" name="Picture 2" descr="C:\Documents and Settings\User\Рабочий стол\Lab3.jpg"/>
          <p:cNvPicPr/>
          <p:nvPr/>
        </p:nvPicPr>
        <p:blipFill>
          <a:blip r:embed="rId3"/>
          <a:stretch/>
        </p:blipFill>
        <p:spPr>
          <a:xfrm>
            <a:off x="0" y="0"/>
            <a:ext cx="685440" cy="6857640"/>
          </a:xfrm>
          <a:prstGeom prst="rect">
            <a:avLst/>
          </a:prstGeom>
          <a:ln>
            <a:noFill/>
          </a:ln>
        </p:spPr>
      </p:pic>
      <p:sp>
        <p:nvSpPr>
          <p:cNvPr id="58" name="CustomShape 3"/>
          <p:cNvSpPr/>
          <p:nvPr/>
        </p:nvSpPr>
        <p:spPr>
          <a:xfrm>
            <a:off x="1112040" y="47880"/>
            <a:ext cx="7272360" cy="179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</p:txBody>
      </p:sp>
      <p:pic>
        <p:nvPicPr>
          <p:cNvPr id="59" name="Рисунок 8"/>
          <p:cNvPicPr/>
          <p:nvPr/>
        </p:nvPicPr>
        <p:blipFill>
          <a:blip r:embed="rId4"/>
          <a:stretch/>
        </p:blipFill>
        <p:spPr>
          <a:xfrm>
            <a:off x="705240" y="476640"/>
            <a:ext cx="8236800" cy="461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2" name="Picture 2" descr="C:\Documents and Settings\User\Рабочий стол\фон5.jpg"/>
          <p:cNvPicPr/>
          <p:nvPr/>
        </p:nvPicPr>
        <p:blipFill>
          <a:blip r:embed="rId2"/>
          <a:stretch/>
        </p:blipFill>
        <p:spPr>
          <a:xfrm rot="10800000">
            <a:off x="360" y="-315000"/>
            <a:ext cx="9143640" cy="6854760"/>
          </a:xfrm>
          <a:prstGeom prst="rect">
            <a:avLst/>
          </a:prstGeom>
          <a:ln>
            <a:noFill/>
          </a:ln>
        </p:spPr>
      </p:pic>
      <p:pic>
        <p:nvPicPr>
          <p:cNvPr id="63" name="Picture 2" descr="C:\Documents and Settings\User\Рабочий стол\Lab3.jpg"/>
          <p:cNvPicPr/>
          <p:nvPr/>
        </p:nvPicPr>
        <p:blipFill>
          <a:blip r:embed="rId3"/>
          <a:stretch/>
        </p:blipFill>
        <p:spPr>
          <a:xfrm>
            <a:off x="0" y="0"/>
            <a:ext cx="685440" cy="6857640"/>
          </a:xfrm>
          <a:prstGeom prst="rect">
            <a:avLst/>
          </a:prstGeom>
          <a:ln>
            <a:noFill/>
          </a:ln>
        </p:spPr>
      </p:pic>
      <p:sp>
        <p:nvSpPr>
          <p:cNvPr id="64" name="CustomShape 3"/>
          <p:cNvSpPr/>
          <p:nvPr/>
        </p:nvSpPr>
        <p:spPr>
          <a:xfrm>
            <a:off x="1112040" y="47880"/>
            <a:ext cx="7272360" cy="179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65" name="CustomShape 4"/>
          <p:cNvSpPr/>
          <p:nvPr/>
        </p:nvSpPr>
        <p:spPr>
          <a:xfrm>
            <a:off x="820080" y="47880"/>
            <a:ext cx="7503840" cy="26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70C0"/>
                </a:solidFill>
                <a:latin typeface="Times New Roman"/>
                <a:ea typeface="Times New Roman"/>
              </a:rPr>
              <a:t>Варианты формы наставничества Учитель-учитель: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-опытный педагог - молодой специалист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-лидер педагогического сообщества  - 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педагог, испытывающий проблемы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-педагог-новатор  - консервативный педагог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66" name="Picture 2" descr="https://storage.yandexcloud.net/lk-storage/konkurs/uploads/MyCollages09090625.jpg"/>
          <p:cNvPicPr/>
          <p:nvPr/>
        </p:nvPicPr>
        <p:blipFill>
          <a:blip r:embed="rId4"/>
          <a:stretch/>
        </p:blipFill>
        <p:spPr>
          <a:xfrm>
            <a:off x="2771640" y="3316680"/>
            <a:ext cx="4176000" cy="3095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8" name="Picture 2" descr="C:\Documents and Settings\User\Рабочий стол\фон5.jpg"/>
          <p:cNvPicPr/>
          <p:nvPr/>
        </p:nvPicPr>
        <p:blipFill>
          <a:blip r:embed="rId2"/>
          <a:stretch/>
        </p:blipFill>
        <p:spPr>
          <a:xfrm rot="10800000">
            <a:off x="360" y="-315000"/>
            <a:ext cx="9143640" cy="6854760"/>
          </a:xfrm>
          <a:prstGeom prst="rect">
            <a:avLst/>
          </a:prstGeom>
          <a:ln>
            <a:noFill/>
          </a:ln>
        </p:spPr>
      </p:pic>
      <p:pic>
        <p:nvPicPr>
          <p:cNvPr id="149" name="Picture 2" descr="C:\Documents and Settings\User\Рабочий стол\Lab3.jpg"/>
          <p:cNvPicPr/>
          <p:nvPr/>
        </p:nvPicPr>
        <p:blipFill>
          <a:blip r:embed="rId3"/>
          <a:stretch/>
        </p:blipFill>
        <p:spPr>
          <a:xfrm>
            <a:off x="0" y="0"/>
            <a:ext cx="685440" cy="6857640"/>
          </a:xfrm>
          <a:prstGeom prst="rect">
            <a:avLst/>
          </a:prstGeom>
          <a:ln>
            <a:noFill/>
          </a:ln>
        </p:spPr>
      </p:pic>
      <p:sp>
        <p:nvSpPr>
          <p:cNvPr id="150" name="CustomShape 3"/>
          <p:cNvSpPr/>
          <p:nvPr/>
        </p:nvSpPr>
        <p:spPr>
          <a:xfrm>
            <a:off x="1112040" y="47880"/>
            <a:ext cx="7574400" cy="38457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  <a:ea typeface="Times New Roman"/>
              </a:rPr>
              <a:t>МОУ СШ №4 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  <a:ea typeface="Times New Roman"/>
              </a:rPr>
              <a:t>«Центр образования»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b="0" strike="noStrike" spc="-1" dirty="0" smtClean="0">
                <a:latin typeface="XO Oriel"/>
              </a:rPr>
              <a:t>Организация партнёрского наставничества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800" spc="-1" dirty="0">
                <a:latin typeface="XO Oriel"/>
              </a:rPr>
              <a:t>в</a:t>
            </a:r>
            <a:r>
              <a:rPr lang="ru-RU" sz="2800" spc="-1" dirty="0" smtClean="0">
                <a:latin typeface="XO Oriel"/>
              </a:rPr>
              <a:t> профессиональном обучающемся сообществе</a:t>
            </a:r>
            <a:endParaRPr lang="ru-RU" sz="2800" b="0" strike="noStrike" spc="-1" dirty="0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2800" b="0" strike="noStrike" spc="-1" dirty="0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endParaRPr lang="ru-RU" sz="2800" b="0" strike="noStrike" spc="-1" dirty="0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/>
                <a:ea typeface="Times New Roman"/>
              </a:rPr>
              <a:t>Никитина Л.В., </a:t>
            </a:r>
            <a:endParaRPr lang="ru-RU" sz="2000" b="0" strike="noStrike" spc="-1" dirty="0">
              <a:latin typeface="XO Orie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solidFill>
                  <a:srgbClr val="002060"/>
                </a:solidFill>
                <a:latin typeface="Times New Roman"/>
                <a:ea typeface="Times New Roman"/>
              </a:rPr>
              <a:t>учитель начальных </a:t>
            </a:r>
            <a:r>
              <a:rPr lang="ru-RU" sz="2000" b="1" strike="noStrike" spc="-1">
                <a:solidFill>
                  <a:srgbClr val="002060"/>
                </a:solidFill>
                <a:latin typeface="Times New Roman"/>
                <a:ea typeface="Times New Roman"/>
              </a:rPr>
              <a:t>классов</a:t>
            </a:r>
            <a:r>
              <a:rPr lang="ru-RU" sz="2000" b="1" strike="noStrike" spc="-1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  <a:endParaRPr lang="ru-RU" sz="2000" b="0" strike="noStrike" spc="-1" dirty="0">
              <a:latin typeface="XO Oriel"/>
            </a:endParaRPr>
          </a:p>
        </p:txBody>
      </p:sp>
      <p:pic>
        <p:nvPicPr>
          <p:cNvPr id="151" name="Picture 4"/>
          <p:cNvPicPr/>
          <p:nvPr/>
        </p:nvPicPr>
        <p:blipFill>
          <a:blip r:embed="rId4"/>
          <a:stretch/>
        </p:blipFill>
        <p:spPr>
          <a:xfrm>
            <a:off x="971640" y="4507560"/>
            <a:ext cx="3362760" cy="1708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2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0" dur="20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3" dur="2000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6" dur="2000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9" dur="2000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2000"/>
                                        <p:tgtEl>
                                          <p:spTgt spid="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824</TotalTime>
  <Words>89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DejaVu Sans</vt:lpstr>
      <vt:lpstr>Times New Roman</vt:lpstr>
      <vt:lpstr>XO Oriel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User</dc:creator>
  <dc:description/>
  <cp:lastModifiedBy>RePack by Diakov</cp:lastModifiedBy>
  <cp:revision>73</cp:revision>
  <dcterms:created xsi:type="dcterms:W3CDTF">2018-11-04T16:19:46Z</dcterms:created>
  <dcterms:modified xsi:type="dcterms:W3CDTF">2023-04-24T15:07:58Z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Reanimator Extreme Edition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XPowerLiteLastOptimized">
    <vt:lpwstr>165612</vt:lpwstr>
  </property>
  <property fmtid="{D5CDD505-2E9C-101B-9397-08002B2CF9AE}" pid="9" name="NXPowerLiteSettings">
    <vt:lpwstr>F6000400038000</vt:lpwstr>
  </property>
  <property fmtid="{D5CDD505-2E9C-101B-9397-08002B2CF9AE}" pid="10" name="NXPowerLiteVersion">
    <vt:lpwstr>D4.3.1</vt:lpwstr>
  </property>
  <property fmtid="{D5CDD505-2E9C-101B-9397-08002B2CF9AE}" pid="11" name="Notes">
    <vt:i4>0</vt:i4>
  </property>
  <property fmtid="{D5CDD505-2E9C-101B-9397-08002B2CF9AE}" pid="12" name="PresentationFormat">
    <vt:lpwstr>Экран (4:3)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13</vt:i4>
  </property>
</Properties>
</file>