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3" r:id="rId5"/>
    <p:sldId id="274" r:id="rId6"/>
    <p:sldId id="272" r:id="rId7"/>
    <p:sldId id="267" r:id="rId8"/>
    <p:sldId id="271" r:id="rId9"/>
    <p:sldId id="270" r:id="rId10"/>
    <p:sldId id="258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5D518-C498-4E63-9B6A-78242B38A78A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B0385C9-5E59-4FEA-8AE3-3FDDBE76293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Центр ИСКУССТВА </a:t>
          </a:r>
          <a:endParaRPr lang="ru-RU" sz="20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7D48EBC-DA9C-4141-B6C9-197C36DC89C4}" type="parTrans" cxnId="{83D4F64B-96C9-42A1-BD97-8B1A70BD3837}">
      <dgm:prSet/>
      <dgm:spPr/>
      <dgm:t>
        <a:bodyPr/>
        <a:lstStyle/>
        <a:p>
          <a:endParaRPr lang="ru-RU"/>
        </a:p>
      </dgm:t>
    </dgm:pt>
    <dgm:pt modelId="{75842B97-F7FB-44F0-9EE8-6C1A26D89CD8}" type="sibTrans" cxnId="{83D4F64B-96C9-42A1-BD97-8B1A70BD3837}">
      <dgm:prSet/>
      <dgm:spPr/>
      <dgm:t>
        <a:bodyPr/>
        <a:lstStyle/>
        <a:p>
          <a:endParaRPr lang="ru-RU"/>
        </a:p>
      </dgm:t>
    </dgm:pt>
    <dgm:pt modelId="{D903C77E-89B1-41CA-B8CF-93F196CE712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Сделать коллаж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«Опасные факторы в жизни ребёнка в детском саду»</a:t>
          </a:r>
        </a:p>
        <a:p>
          <a:pPr defTabSz="200025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E6D34FC-42B4-40B5-A9DE-7AEB9D14FEA3}" type="parTrans" cxnId="{34BBED1E-F1F2-4BA8-88CD-8AD994A5DF74}">
      <dgm:prSet/>
      <dgm:spPr/>
      <dgm:t>
        <a:bodyPr/>
        <a:lstStyle/>
        <a:p>
          <a:endParaRPr lang="ru-RU"/>
        </a:p>
      </dgm:t>
    </dgm:pt>
    <dgm:pt modelId="{32447344-0FEB-4360-9CF6-386FBCCBDFAC}" type="sibTrans" cxnId="{34BBED1E-F1F2-4BA8-88CD-8AD994A5DF74}">
      <dgm:prSet/>
      <dgm:spPr/>
      <dgm:t>
        <a:bodyPr/>
        <a:lstStyle/>
        <a:p>
          <a:endParaRPr lang="ru-RU"/>
        </a:p>
      </dgm:t>
    </dgm:pt>
    <dgm:pt modelId="{A8329268-F71B-4D3D-BF1F-05B9B1F3572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самостоятельно</a:t>
          </a:r>
        </a:p>
        <a:p>
          <a:pPr defTabSz="57785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1BB2C17-2942-4071-A537-42AB39D8713B}" type="parTrans" cxnId="{CE292687-EB4A-4621-9E56-5DC06E9BBBD1}">
      <dgm:prSet/>
      <dgm:spPr/>
      <dgm:t>
        <a:bodyPr/>
        <a:lstStyle/>
        <a:p>
          <a:endParaRPr lang="ru-RU"/>
        </a:p>
      </dgm:t>
    </dgm:pt>
    <dgm:pt modelId="{EBABE9DE-F7E8-40EB-8B72-9EDC88BF6963}" type="sibTrans" cxnId="{CE292687-EB4A-4621-9E56-5DC06E9BBBD1}">
      <dgm:prSet/>
      <dgm:spPr/>
      <dgm:t>
        <a:bodyPr/>
        <a:lstStyle/>
        <a:p>
          <a:endParaRPr lang="ru-RU"/>
        </a:p>
      </dgm:t>
    </dgm:pt>
    <dgm:pt modelId="{60A75A9C-FB7F-4828-A75E-A74F341D55C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Центр СТРОИТЕЛЬСТВА </a:t>
          </a:r>
          <a:endParaRPr lang="ru-RU" sz="20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EC0A1B9-F608-4C65-94FF-54EB531BE334}" type="parTrans" cxnId="{2F5D6B3D-D113-4870-9E4C-3E55BDD019F5}">
      <dgm:prSet/>
      <dgm:spPr/>
      <dgm:t>
        <a:bodyPr/>
        <a:lstStyle/>
        <a:p>
          <a:endParaRPr lang="ru-RU"/>
        </a:p>
      </dgm:t>
    </dgm:pt>
    <dgm:pt modelId="{AC5BED3E-2587-43BA-B43C-8799232EB747}" type="sibTrans" cxnId="{2F5D6B3D-D113-4870-9E4C-3E55BDD019F5}">
      <dgm:prSet/>
      <dgm:spPr/>
      <dgm:t>
        <a:bodyPr/>
        <a:lstStyle/>
        <a:p>
          <a:endParaRPr lang="ru-RU"/>
        </a:p>
      </dgm:t>
    </dgm:pt>
    <dgm:pt modelId="{43C0C27C-9C99-4C87-8E02-04CE4D59EDA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Построить модель работы с детьми по формированию культуры безопасности в центрах активности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725D23-97FF-48DE-84D5-F8DA869B67CC}" type="parTrans" cxnId="{61AFD69E-06CF-47B1-837D-AF59786D2E6C}">
      <dgm:prSet/>
      <dgm:spPr/>
      <dgm:t>
        <a:bodyPr/>
        <a:lstStyle/>
        <a:p>
          <a:endParaRPr lang="ru-RU"/>
        </a:p>
      </dgm:t>
    </dgm:pt>
    <dgm:pt modelId="{E82B4CF5-8E8B-4659-978E-29DFE77C05B7}" type="sibTrans" cxnId="{61AFD69E-06CF-47B1-837D-AF59786D2E6C}">
      <dgm:prSet/>
      <dgm:spPr/>
      <dgm:t>
        <a:bodyPr/>
        <a:lstStyle/>
        <a:p>
          <a:endParaRPr lang="ru-RU"/>
        </a:p>
      </dgm:t>
    </dgm:pt>
    <dgm:pt modelId="{2CA5FAC3-613A-4022-8E7C-12DEFFFBC1F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Люзия Фаязовна</a:t>
          </a:r>
        </a:p>
        <a:p>
          <a:pPr defTabSz="57785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C354558-4FBE-4C70-8D30-F3EC9FBEEFD8}" type="parTrans" cxnId="{A9471C0A-1FB0-42EB-8312-DE2C930089EE}">
      <dgm:prSet/>
      <dgm:spPr/>
      <dgm:t>
        <a:bodyPr/>
        <a:lstStyle/>
        <a:p>
          <a:endParaRPr lang="ru-RU"/>
        </a:p>
      </dgm:t>
    </dgm:pt>
    <dgm:pt modelId="{DC66FB5D-E533-4B85-8A7F-0F9EE378F082}" type="sibTrans" cxnId="{A9471C0A-1FB0-42EB-8312-DE2C930089EE}">
      <dgm:prSet/>
      <dgm:spPr/>
      <dgm:t>
        <a:bodyPr/>
        <a:lstStyle/>
        <a:p>
          <a:endParaRPr lang="ru-RU"/>
        </a:p>
      </dgm:t>
    </dgm:pt>
    <dgm:pt modelId="{649AC622-696E-45A8-A491-77AF82882B4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Центр СЮЖЕТНО-РОЛЕВЫХ ИГР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(драматических)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6768349-7883-4D70-B85C-21345FAD440C}" type="parTrans" cxnId="{1685019E-3FBE-4128-9FC7-B97BE422DD86}">
      <dgm:prSet/>
      <dgm:spPr/>
      <dgm:t>
        <a:bodyPr/>
        <a:lstStyle/>
        <a:p>
          <a:endParaRPr lang="ru-RU"/>
        </a:p>
      </dgm:t>
    </dgm:pt>
    <dgm:pt modelId="{D4081ABF-BE87-4B4E-A864-4470C24A0038}" type="sibTrans" cxnId="{1685019E-3FBE-4128-9FC7-B97BE422DD86}">
      <dgm:prSet/>
      <dgm:spPr/>
      <dgm:t>
        <a:bodyPr/>
        <a:lstStyle/>
        <a:p>
          <a:endParaRPr lang="ru-RU"/>
        </a:p>
      </dgm:t>
    </dgm:pt>
    <dgm:pt modelId="{11AC74FD-DE40-4FA1-B89C-33A208D88E6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Игра - инсценировка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2D7308-CA2E-42CC-B09A-954B7DFF8F94}" type="parTrans" cxnId="{63738F2C-FC4F-4DE9-AFFE-ACF34EDEEE10}">
      <dgm:prSet/>
      <dgm:spPr/>
      <dgm:t>
        <a:bodyPr/>
        <a:lstStyle/>
        <a:p>
          <a:endParaRPr lang="ru-RU"/>
        </a:p>
      </dgm:t>
    </dgm:pt>
    <dgm:pt modelId="{6A9E2BB7-FF9C-4F77-BB22-FBFF8721EDED}" type="sibTrans" cxnId="{63738F2C-FC4F-4DE9-AFFE-ACF34EDEEE10}">
      <dgm:prSet/>
      <dgm:spPr/>
      <dgm:t>
        <a:bodyPr/>
        <a:lstStyle/>
        <a:p>
          <a:endParaRPr lang="ru-RU"/>
        </a:p>
      </dgm:t>
    </dgm:pt>
    <dgm:pt modelId="{01FBFB31-8CE5-4EE6-8819-46BB51FE092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Елена Геннадьевна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D943AD-27A3-44F6-A116-4543971E2F99}" type="parTrans" cxnId="{031416C6-AACC-4FB4-A125-3EB23D9978C1}">
      <dgm:prSet/>
      <dgm:spPr/>
      <dgm:t>
        <a:bodyPr/>
        <a:lstStyle/>
        <a:p>
          <a:endParaRPr lang="ru-RU"/>
        </a:p>
      </dgm:t>
    </dgm:pt>
    <dgm:pt modelId="{17877A43-957F-41FC-AE0C-6B8123228C30}" type="sibTrans" cxnId="{031416C6-AACC-4FB4-A125-3EB23D9978C1}">
      <dgm:prSet/>
      <dgm:spPr/>
      <dgm:t>
        <a:bodyPr/>
        <a:lstStyle/>
        <a:p>
          <a:endParaRPr lang="ru-RU"/>
        </a:p>
      </dgm:t>
    </dgm:pt>
    <dgm:pt modelId="{6D7E8E9B-FCF8-45AD-B878-9CBBE68B7098}" type="pres">
      <dgm:prSet presAssocID="{8F85D518-C498-4E63-9B6A-78242B38A7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F15EEE-C5BB-46C7-B848-7436F9520123}" type="pres">
      <dgm:prSet presAssocID="{0B0385C9-5E59-4FEA-8AE3-3FDDBE762937}" presName="horFlow" presStyleCnt="0"/>
      <dgm:spPr/>
    </dgm:pt>
    <dgm:pt modelId="{7633EA3D-69CD-4402-A7F5-885C6EA99796}" type="pres">
      <dgm:prSet presAssocID="{0B0385C9-5E59-4FEA-8AE3-3FDDBE762937}" presName="bigChev" presStyleLbl="node1" presStyleIdx="0" presStyleCnt="3" custScaleX="105342"/>
      <dgm:spPr/>
      <dgm:t>
        <a:bodyPr/>
        <a:lstStyle/>
        <a:p>
          <a:endParaRPr lang="ru-RU"/>
        </a:p>
      </dgm:t>
    </dgm:pt>
    <dgm:pt modelId="{53F200ED-68E5-4C9D-8969-29611C0550B6}" type="pres">
      <dgm:prSet presAssocID="{7E6D34FC-42B4-40B5-A9DE-7AEB9D14FEA3}" presName="parTrans" presStyleCnt="0"/>
      <dgm:spPr/>
    </dgm:pt>
    <dgm:pt modelId="{01E9986B-6AF2-4DD6-AE7B-6EB55D1D3C9D}" type="pres">
      <dgm:prSet presAssocID="{D903C77E-89B1-41CA-B8CF-93F196CE7120}" presName="node" presStyleLbl="alignAccFollowNode1" presStyleIdx="0" presStyleCnt="6" custScaleX="16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1058-A1EC-4F9C-926E-2669B215A1E0}" type="pres">
      <dgm:prSet presAssocID="{32447344-0FEB-4360-9CF6-386FBCCBDFAC}" presName="sibTrans" presStyleCnt="0"/>
      <dgm:spPr/>
    </dgm:pt>
    <dgm:pt modelId="{842EDD90-C2B1-49C6-AA99-00C192A36B30}" type="pres">
      <dgm:prSet presAssocID="{A8329268-F71B-4D3D-BF1F-05B9B1F3572E}" presName="node" presStyleLbl="alignAccFollowNode1" presStyleIdx="1" presStyleCnt="6" custScaleX="117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C7EC-C15C-445F-868D-56632C4DCF4D}" type="pres">
      <dgm:prSet presAssocID="{0B0385C9-5E59-4FEA-8AE3-3FDDBE762937}" presName="vSp" presStyleCnt="0"/>
      <dgm:spPr/>
    </dgm:pt>
    <dgm:pt modelId="{9FED8A1D-C565-42D9-A578-9D90C97ED8C2}" type="pres">
      <dgm:prSet presAssocID="{60A75A9C-FB7F-4828-A75E-A74F341D55CB}" presName="horFlow" presStyleCnt="0"/>
      <dgm:spPr/>
    </dgm:pt>
    <dgm:pt modelId="{BF0BD893-C04B-43C9-ACF8-F7E05AC4C5A0}" type="pres">
      <dgm:prSet presAssocID="{60A75A9C-FB7F-4828-A75E-A74F341D55CB}" presName="bigChev" presStyleLbl="node1" presStyleIdx="1" presStyleCnt="3" custScaleX="116293"/>
      <dgm:spPr/>
      <dgm:t>
        <a:bodyPr/>
        <a:lstStyle/>
        <a:p>
          <a:endParaRPr lang="ru-RU"/>
        </a:p>
      </dgm:t>
    </dgm:pt>
    <dgm:pt modelId="{59D0ED64-FF80-4001-9010-C2A30F806882}" type="pres">
      <dgm:prSet presAssocID="{A0725D23-97FF-48DE-84D5-F8DA869B67CC}" presName="parTrans" presStyleCnt="0"/>
      <dgm:spPr/>
    </dgm:pt>
    <dgm:pt modelId="{4F09CBDA-2170-4068-A9A4-9AF3ACA7A342}" type="pres">
      <dgm:prSet presAssocID="{43C0C27C-9C99-4C87-8E02-04CE4D59EDAC}" presName="node" presStyleLbl="alignAccFollowNode1" presStyleIdx="2" presStyleCnt="6" custScaleX="151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A58DF-F6B8-4C94-A207-E94422981CAE}" type="pres">
      <dgm:prSet presAssocID="{E82B4CF5-8E8B-4659-978E-29DFE77C05B7}" presName="sibTrans" presStyleCnt="0"/>
      <dgm:spPr/>
    </dgm:pt>
    <dgm:pt modelId="{DFD4152A-89D1-4BCB-AD6E-0C5C24014925}" type="pres">
      <dgm:prSet presAssocID="{2CA5FAC3-613A-4022-8E7C-12DEFFFBC1FC}" presName="node" presStyleLbl="alignAccFollowNode1" presStyleIdx="3" presStyleCnt="6" custScaleX="130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2F140-6A15-4834-8386-74534E417968}" type="pres">
      <dgm:prSet presAssocID="{60A75A9C-FB7F-4828-A75E-A74F341D55CB}" presName="vSp" presStyleCnt="0"/>
      <dgm:spPr/>
    </dgm:pt>
    <dgm:pt modelId="{4B826CF9-EE9B-4682-B3BA-93F461C9D54C}" type="pres">
      <dgm:prSet presAssocID="{649AC622-696E-45A8-A491-77AF82882B46}" presName="horFlow" presStyleCnt="0"/>
      <dgm:spPr/>
    </dgm:pt>
    <dgm:pt modelId="{A0EEC2F0-D72B-4163-96E0-312EC03ABF78}" type="pres">
      <dgm:prSet presAssocID="{649AC622-696E-45A8-A491-77AF82882B46}" presName="bigChev" presStyleLbl="node1" presStyleIdx="2" presStyleCnt="3" custScaleX="107677"/>
      <dgm:spPr/>
      <dgm:t>
        <a:bodyPr/>
        <a:lstStyle/>
        <a:p>
          <a:endParaRPr lang="ru-RU"/>
        </a:p>
      </dgm:t>
    </dgm:pt>
    <dgm:pt modelId="{DB08A1D5-9A4C-4808-9529-D012BD3D88CE}" type="pres">
      <dgm:prSet presAssocID="{412D7308-CA2E-42CC-B09A-954B7DFF8F94}" presName="parTrans" presStyleCnt="0"/>
      <dgm:spPr/>
    </dgm:pt>
    <dgm:pt modelId="{633A9BB5-13CD-4477-9316-D9A71A7B4A00}" type="pres">
      <dgm:prSet presAssocID="{11AC74FD-DE40-4FA1-B89C-33A208D88E6D}" presName="node" presStyleLbl="alignAccFollowNode1" presStyleIdx="4" presStyleCnt="6" custScaleX="146104" custLinFactNeighborX="22918" custLinFactNeighborY="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952E8-696D-459B-99E6-ED64FA0ED858}" type="pres">
      <dgm:prSet presAssocID="{6A9E2BB7-FF9C-4F77-BB22-FBFF8721EDED}" presName="sibTrans" presStyleCnt="0"/>
      <dgm:spPr/>
    </dgm:pt>
    <dgm:pt modelId="{04AF325C-6F8C-4446-A3A9-7EAEEDE227F1}" type="pres">
      <dgm:prSet presAssocID="{01FBFB31-8CE5-4EE6-8819-46BB51FE0929}" presName="node" presStyleLbl="alignAccFollowNode1" presStyleIdx="5" presStyleCnt="6" custScaleX="132799" custLinFactNeighborX="2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471C0A-1FB0-42EB-8312-DE2C930089EE}" srcId="{60A75A9C-FB7F-4828-A75E-A74F341D55CB}" destId="{2CA5FAC3-613A-4022-8E7C-12DEFFFBC1FC}" srcOrd="1" destOrd="0" parTransId="{7C354558-4FBE-4C70-8D30-F3EC9FBEEFD8}" sibTransId="{DC66FB5D-E533-4B85-8A7F-0F9EE378F082}"/>
    <dgm:cxn modelId="{080AE239-2074-47DE-BE51-2A0B3882FD04}" type="presOf" srcId="{A8329268-F71B-4D3D-BF1F-05B9B1F3572E}" destId="{842EDD90-C2B1-49C6-AA99-00C192A36B30}" srcOrd="0" destOrd="0" presId="urn:microsoft.com/office/officeart/2005/8/layout/lProcess3"/>
    <dgm:cxn modelId="{DE00B2FB-CEA8-4311-A074-536FB3BD8601}" type="presOf" srcId="{D903C77E-89B1-41CA-B8CF-93F196CE7120}" destId="{01E9986B-6AF2-4DD6-AE7B-6EB55D1D3C9D}" srcOrd="0" destOrd="0" presId="urn:microsoft.com/office/officeart/2005/8/layout/lProcess3"/>
    <dgm:cxn modelId="{2F5D6B3D-D113-4870-9E4C-3E55BDD019F5}" srcId="{8F85D518-C498-4E63-9B6A-78242B38A78A}" destId="{60A75A9C-FB7F-4828-A75E-A74F341D55CB}" srcOrd="1" destOrd="0" parTransId="{3EC0A1B9-F608-4C65-94FF-54EB531BE334}" sibTransId="{AC5BED3E-2587-43BA-B43C-8799232EB747}"/>
    <dgm:cxn modelId="{34BBED1E-F1F2-4BA8-88CD-8AD994A5DF74}" srcId="{0B0385C9-5E59-4FEA-8AE3-3FDDBE762937}" destId="{D903C77E-89B1-41CA-B8CF-93F196CE7120}" srcOrd="0" destOrd="0" parTransId="{7E6D34FC-42B4-40B5-A9DE-7AEB9D14FEA3}" sibTransId="{32447344-0FEB-4360-9CF6-386FBCCBDFAC}"/>
    <dgm:cxn modelId="{16DB95B0-7CCD-4688-9680-550AEE0A464E}" type="presOf" srcId="{11AC74FD-DE40-4FA1-B89C-33A208D88E6D}" destId="{633A9BB5-13CD-4477-9316-D9A71A7B4A00}" srcOrd="0" destOrd="0" presId="urn:microsoft.com/office/officeart/2005/8/layout/lProcess3"/>
    <dgm:cxn modelId="{C681DB40-CCE0-47F0-BD75-9110AF3EDAB9}" type="presOf" srcId="{0B0385C9-5E59-4FEA-8AE3-3FDDBE762937}" destId="{7633EA3D-69CD-4402-A7F5-885C6EA99796}" srcOrd="0" destOrd="0" presId="urn:microsoft.com/office/officeart/2005/8/layout/lProcess3"/>
    <dgm:cxn modelId="{A6E96871-6143-4B95-BF96-1B38D8D3CE8C}" type="presOf" srcId="{2CA5FAC3-613A-4022-8E7C-12DEFFFBC1FC}" destId="{DFD4152A-89D1-4BCB-AD6E-0C5C24014925}" srcOrd="0" destOrd="0" presId="urn:microsoft.com/office/officeart/2005/8/layout/lProcess3"/>
    <dgm:cxn modelId="{319A63D8-CF92-4F46-AD86-E224DCD6D155}" type="presOf" srcId="{01FBFB31-8CE5-4EE6-8819-46BB51FE0929}" destId="{04AF325C-6F8C-4446-A3A9-7EAEEDE227F1}" srcOrd="0" destOrd="0" presId="urn:microsoft.com/office/officeart/2005/8/layout/lProcess3"/>
    <dgm:cxn modelId="{63738F2C-FC4F-4DE9-AFFE-ACF34EDEEE10}" srcId="{649AC622-696E-45A8-A491-77AF82882B46}" destId="{11AC74FD-DE40-4FA1-B89C-33A208D88E6D}" srcOrd="0" destOrd="0" parTransId="{412D7308-CA2E-42CC-B09A-954B7DFF8F94}" sibTransId="{6A9E2BB7-FF9C-4F77-BB22-FBFF8721EDED}"/>
    <dgm:cxn modelId="{83D4F64B-96C9-42A1-BD97-8B1A70BD3837}" srcId="{8F85D518-C498-4E63-9B6A-78242B38A78A}" destId="{0B0385C9-5E59-4FEA-8AE3-3FDDBE762937}" srcOrd="0" destOrd="0" parTransId="{97D48EBC-DA9C-4141-B6C9-197C36DC89C4}" sibTransId="{75842B97-F7FB-44F0-9EE8-6C1A26D89CD8}"/>
    <dgm:cxn modelId="{518A3263-A7E7-4207-98B7-08FAB5E66D2F}" type="presOf" srcId="{60A75A9C-FB7F-4828-A75E-A74F341D55CB}" destId="{BF0BD893-C04B-43C9-ACF8-F7E05AC4C5A0}" srcOrd="0" destOrd="0" presId="urn:microsoft.com/office/officeart/2005/8/layout/lProcess3"/>
    <dgm:cxn modelId="{4BC9435B-4D5C-43F1-A992-46505AF66F2F}" type="presOf" srcId="{649AC622-696E-45A8-A491-77AF82882B46}" destId="{A0EEC2F0-D72B-4163-96E0-312EC03ABF78}" srcOrd="0" destOrd="0" presId="urn:microsoft.com/office/officeart/2005/8/layout/lProcess3"/>
    <dgm:cxn modelId="{ADD3B927-569E-4800-83EE-8A3B793BE422}" type="presOf" srcId="{8F85D518-C498-4E63-9B6A-78242B38A78A}" destId="{6D7E8E9B-FCF8-45AD-B878-9CBBE68B7098}" srcOrd="0" destOrd="0" presId="urn:microsoft.com/office/officeart/2005/8/layout/lProcess3"/>
    <dgm:cxn modelId="{CE292687-EB4A-4621-9E56-5DC06E9BBBD1}" srcId="{0B0385C9-5E59-4FEA-8AE3-3FDDBE762937}" destId="{A8329268-F71B-4D3D-BF1F-05B9B1F3572E}" srcOrd="1" destOrd="0" parTransId="{01BB2C17-2942-4071-A537-42AB39D8713B}" sibTransId="{EBABE9DE-F7E8-40EB-8B72-9EDC88BF6963}"/>
    <dgm:cxn modelId="{031416C6-AACC-4FB4-A125-3EB23D9978C1}" srcId="{649AC622-696E-45A8-A491-77AF82882B46}" destId="{01FBFB31-8CE5-4EE6-8819-46BB51FE0929}" srcOrd="1" destOrd="0" parTransId="{00D943AD-27A3-44F6-A116-4543971E2F99}" sibTransId="{17877A43-957F-41FC-AE0C-6B8123228C30}"/>
    <dgm:cxn modelId="{1685019E-3FBE-4128-9FC7-B97BE422DD86}" srcId="{8F85D518-C498-4E63-9B6A-78242B38A78A}" destId="{649AC622-696E-45A8-A491-77AF82882B46}" srcOrd="2" destOrd="0" parTransId="{C6768349-7883-4D70-B85C-21345FAD440C}" sibTransId="{D4081ABF-BE87-4B4E-A864-4470C24A0038}"/>
    <dgm:cxn modelId="{AC3C0A7A-EFE0-44FA-A8D3-BFEA6C8750A3}" type="presOf" srcId="{43C0C27C-9C99-4C87-8E02-04CE4D59EDAC}" destId="{4F09CBDA-2170-4068-A9A4-9AF3ACA7A342}" srcOrd="0" destOrd="0" presId="urn:microsoft.com/office/officeart/2005/8/layout/lProcess3"/>
    <dgm:cxn modelId="{61AFD69E-06CF-47B1-837D-AF59786D2E6C}" srcId="{60A75A9C-FB7F-4828-A75E-A74F341D55CB}" destId="{43C0C27C-9C99-4C87-8E02-04CE4D59EDAC}" srcOrd="0" destOrd="0" parTransId="{A0725D23-97FF-48DE-84D5-F8DA869B67CC}" sibTransId="{E82B4CF5-8E8B-4659-978E-29DFE77C05B7}"/>
    <dgm:cxn modelId="{6B929F20-DA1A-4A6D-A15C-038A38FE3BBC}" type="presParOf" srcId="{6D7E8E9B-FCF8-45AD-B878-9CBBE68B7098}" destId="{8CF15EEE-C5BB-46C7-B848-7436F9520123}" srcOrd="0" destOrd="0" presId="urn:microsoft.com/office/officeart/2005/8/layout/lProcess3"/>
    <dgm:cxn modelId="{08DA2A96-45D8-4168-B2F0-EFB02E6877BF}" type="presParOf" srcId="{8CF15EEE-C5BB-46C7-B848-7436F9520123}" destId="{7633EA3D-69CD-4402-A7F5-885C6EA99796}" srcOrd="0" destOrd="0" presId="urn:microsoft.com/office/officeart/2005/8/layout/lProcess3"/>
    <dgm:cxn modelId="{33106CD9-E510-4819-B4C0-B9036925CBAB}" type="presParOf" srcId="{8CF15EEE-C5BB-46C7-B848-7436F9520123}" destId="{53F200ED-68E5-4C9D-8969-29611C0550B6}" srcOrd="1" destOrd="0" presId="urn:microsoft.com/office/officeart/2005/8/layout/lProcess3"/>
    <dgm:cxn modelId="{778E2C1A-6A8C-44FB-B8C2-32C20F2D0442}" type="presParOf" srcId="{8CF15EEE-C5BB-46C7-B848-7436F9520123}" destId="{01E9986B-6AF2-4DD6-AE7B-6EB55D1D3C9D}" srcOrd="2" destOrd="0" presId="urn:microsoft.com/office/officeart/2005/8/layout/lProcess3"/>
    <dgm:cxn modelId="{7EEBC86F-3DCE-4283-B45E-8DF2636D3AD9}" type="presParOf" srcId="{8CF15EEE-C5BB-46C7-B848-7436F9520123}" destId="{B5C11058-A1EC-4F9C-926E-2669B215A1E0}" srcOrd="3" destOrd="0" presId="urn:microsoft.com/office/officeart/2005/8/layout/lProcess3"/>
    <dgm:cxn modelId="{AC9756A3-ADEC-4A5F-9072-E486B7ED83BA}" type="presParOf" srcId="{8CF15EEE-C5BB-46C7-B848-7436F9520123}" destId="{842EDD90-C2B1-49C6-AA99-00C192A36B30}" srcOrd="4" destOrd="0" presId="urn:microsoft.com/office/officeart/2005/8/layout/lProcess3"/>
    <dgm:cxn modelId="{CFD7BB58-C377-48AF-8E98-2C10F77A1230}" type="presParOf" srcId="{6D7E8E9B-FCF8-45AD-B878-9CBBE68B7098}" destId="{4BBAC7EC-C15C-445F-868D-56632C4DCF4D}" srcOrd="1" destOrd="0" presId="urn:microsoft.com/office/officeart/2005/8/layout/lProcess3"/>
    <dgm:cxn modelId="{8679637A-860F-4C16-B658-5CBB1F82E5FF}" type="presParOf" srcId="{6D7E8E9B-FCF8-45AD-B878-9CBBE68B7098}" destId="{9FED8A1D-C565-42D9-A578-9D90C97ED8C2}" srcOrd="2" destOrd="0" presId="urn:microsoft.com/office/officeart/2005/8/layout/lProcess3"/>
    <dgm:cxn modelId="{2B779030-5DD5-459F-9A3B-C4AC831C853C}" type="presParOf" srcId="{9FED8A1D-C565-42D9-A578-9D90C97ED8C2}" destId="{BF0BD893-C04B-43C9-ACF8-F7E05AC4C5A0}" srcOrd="0" destOrd="0" presId="urn:microsoft.com/office/officeart/2005/8/layout/lProcess3"/>
    <dgm:cxn modelId="{2894DE9A-0B94-40BB-9151-16B2C33EBC8A}" type="presParOf" srcId="{9FED8A1D-C565-42D9-A578-9D90C97ED8C2}" destId="{59D0ED64-FF80-4001-9010-C2A30F806882}" srcOrd="1" destOrd="0" presId="urn:microsoft.com/office/officeart/2005/8/layout/lProcess3"/>
    <dgm:cxn modelId="{BC75D41A-1E8F-4EB0-A5FF-E569477168E1}" type="presParOf" srcId="{9FED8A1D-C565-42D9-A578-9D90C97ED8C2}" destId="{4F09CBDA-2170-4068-A9A4-9AF3ACA7A342}" srcOrd="2" destOrd="0" presId="urn:microsoft.com/office/officeart/2005/8/layout/lProcess3"/>
    <dgm:cxn modelId="{9613E828-9489-4189-9F4A-D5CEE8399DFD}" type="presParOf" srcId="{9FED8A1D-C565-42D9-A578-9D90C97ED8C2}" destId="{B1FA58DF-F6B8-4C94-A207-E94422981CAE}" srcOrd="3" destOrd="0" presId="urn:microsoft.com/office/officeart/2005/8/layout/lProcess3"/>
    <dgm:cxn modelId="{7F28C837-A3D6-48F8-BD8A-FDDA2CF9AC1C}" type="presParOf" srcId="{9FED8A1D-C565-42D9-A578-9D90C97ED8C2}" destId="{DFD4152A-89D1-4BCB-AD6E-0C5C24014925}" srcOrd="4" destOrd="0" presId="urn:microsoft.com/office/officeart/2005/8/layout/lProcess3"/>
    <dgm:cxn modelId="{6A2C93C0-2712-432C-A0BC-2F7166AABBCA}" type="presParOf" srcId="{6D7E8E9B-FCF8-45AD-B878-9CBBE68B7098}" destId="{89D2F140-6A15-4834-8386-74534E417968}" srcOrd="3" destOrd="0" presId="urn:microsoft.com/office/officeart/2005/8/layout/lProcess3"/>
    <dgm:cxn modelId="{76817634-E798-47E2-9537-47B535F28C27}" type="presParOf" srcId="{6D7E8E9B-FCF8-45AD-B878-9CBBE68B7098}" destId="{4B826CF9-EE9B-4682-B3BA-93F461C9D54C}" srcOrd="4" destOrd="0" presId="urn:microsoft.com/office/officeart/2005/8/layout/lProcess3"/>
    <dgm:cxn modelId="{88716320-FB6B-49C3-94BC-D1DA5C5DE522}" type="presParOf" srcId="{4B826CF9-EE9B-4682-B3BA-93F461C9D54C}" destId="{A0EEC2F0-D72B-4163-96E0-312EC03ABF78}" srcOrd="0" destOrd="0" presId="urn:microsoft.com/office/officeart/2005/8/layout/lProcess3"/>
    <dgm:cxn modelId="{49ABC98F-724F-4FBD-BF74-73172630AA07}" type="presParOf" srcId="{4B826CF9-EE9B-4682-B3BA-93F461C9D54C}" destId="{DB08A1D5-9A4C-4808-9529-D012BD3D88CE}" srcOrd="1" destOrd="0" presId="urn:microsoft.com/office/officeart/2005/8/layout/lProcess3"/>
    <dgm:cxn modelId="{3798994F-60FE-4095-9E8E-2C3AE504A993}" type="presParOf" srcId="{4B826CF9-EE9B-4682-B3BA-93F461C9D54C}" destId="{633A9BB5-13CD-4477-9316-D9A71A7B4A00}" srcOrd="2" destOrd="0" presId="urn:microsoft.com/office/officeart/2005/8/layout/lProcess3"/>
    <dgm:cxn modelId="{5BDA265D-15F9-4756-A23E-C48F2B816DFF}" type="presParOf" srcId="{4B826CF9-EE9B-4682-B3BA-93F461C9D54C}" destId="{770952E8-696D-459B-99E6-ED64FA0ED858}" srcOrd="3" destOrd="0" presId="urn:microsoft.com/office/officeart/2005/8/layout/lProcess3"/>
    <dgm:cxn modelId="{E0ED594F-9E2E-475E-BE6D-1EDDC5866047}" type="presParOf" srcId="{4B826CF9-EE9B-4682-B3BA-93F461C9D54C}" destId="{04AF325C-6F8C-4446-A3A9-7EAEEDE227F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3EA3D-69CD-4402-A7F5-885C6EA99796}">
      <dsp:nvSpPr>
        <dsp:cNvPr id="0" name=""/>
        <dsp:cNvSpPr/>
      </dsp:nvSpPr>
      <dsp:spPr>
        <a:xfrm>
          <a:off x="1383" y="19739"/>
          <a:ext cx="3853062" cy="14630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Центр ИСКУССТВА </a:t>
          </a:r>
          <a:endParaRPr lang="ru-RU" sz="20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2917" y="19739"/>
        <a:ext cx="2389994" cy="1463068"/>
      </dsp:txXfrm>
    </dsp:sp>
    <dsp:sp modelId="{01E9986B-6AF2-4DD6-AE7B-6EB55D1D3C9D}">
      <dsp:nvSpPr>
        <dsp:cNvPr id="0" name=""/>
        <dsp:cNvSpPr/>
      </dsp:nvSpPr>
      <dsp:spPr>
        <a:xfrm>
          <a:off x="3378949" y="144100"/>
          <a:ext cx="5119866" cy="12143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Сделать коллаж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«Опасные факторы в жизни ребёнка в детском саду»</a:t>
          </a:r>
        </a:p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122" y="144100"/>
        <a:ext cx="3905520" cy="1214346"/>
      </dsp:txXfrm>
    </dsp:sp>
    <dsp:sp modelId="{842EDD90-C2B1-49C6-AA99-00C192A36B30}">
      <dsp:nvSpPr>
        <dsp:cNvPr id="0" name=""/>
        <dsp:cNvSpPr/>
      </dsp:nvSpPr>
      <dsp:spPr>
        <a:xfrm>
          <a:off x="8073794" y="144100"/>
          <a:ext cx="3575552" cy="121434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самостоятельно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80967" y="144100"/>
        <a:ext cx="2361206" cy="1214346"/>
      </dsp:txXfrm>
    </dsp:sp>
    <dsp:sp modelId="{BF0BD893-C04B-43C9-ACF8-F7E05AC4C5A0}">
      <dsp:nvSpPr>
        <dsp:cNvPr id="0" name=""/>
        <dsp:cNvSpPr/>
      </dsp:nvSpPr>
      <dsp:spPr>
        <a:xfrm>
          <a:off x="1383" y="1687637"/>
          <a:ext cx="4253614" cy="14630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Центр СТРОИТЕЛЬСТВА </a:t>
          </a:r>
          <a:endParaRPr lang="ru-RU" sz="20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2917" y="1687637"/>
        <a:ext cx="2790546" cy="1463068"/>
      </dsp:txXfrm>
    </dsp:sp>
    <dsp:sp modelId="{4F09CBDA-2170-4068-A9A4-9AF3ACA7A342}">
      <dsp:nvSpPr>
        <dsp:cNvPr id="0" name=""/>
        <dsp:cNvSpPr/>
      </dsp:nvSpPr>
      <dsp:spPr>
        <a:xfrm>
          <a:off x="3779500" y="1811998"/>
          <a:ext cx="4591231" cy="121434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Построить модель работы с детьми по формированию культуры безопасности в центрах активности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6673" y="1811998"/>
        <a:ext cx="3376885" cy="1214346"/>
      </dsp:txXfrm>
    </dsp:sp>
    <dsp:sp modelId="{DFD4152A-89D1-4BCB-AD6E-0C5C24014925}">
      <dsp:nvSpPr>
        <dsp:cNvPr id="0" name=""/>
        <dsp:cNvSpPr/>
      </dsp:nvSpPr>
      <dsp:spPr>
        <a:xfrm>
          <a:off x="7945711" y="1811998"/>
          <a:ext cx="3962139" cy="121434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Люзия Фаязовна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2884" y="1811998"/>
        <a:ext cx="2747793" cy="1214346"/>
      </dsp:txXfrm>
    </dsp:sp>
    <dsp:sp modelId="{A0EEC2F0-D72B-4163-96E0-312EC03ABF78}">
      <dsp:nvSpPr>
        <dsp:cNvPr id="0" name=""/>
        <dsp:cNvSpPr/>
      </dsp:nvSpPr>
      <dsp:spPr>
        <a:xfrm>
          <a:off x="1383" y="3355535"/>
          <a:ext cx="3938469" cy="14630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Центр СЮЖЕТНО-РОЛЕВЫХ ИГР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(драматических)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2917" y="3355535"/>
        <a:ext cx="2475401" cy="1463068"/>
      </dsp:txXfrm>
    </dsp:sp>
    <dsp:sp modelId="{633A9BB5-13CD-4477-9316-D9A71A7B4A00}">
      <dsp:nvSpPr>
        <dsp:cNvPr id="0" name=""/>
        <dsp:cNvSpPr/>
      </dsp:nvSpPr>
      <dsp:spPr>
        <a:xfrm>
          <a:off x="3561762" y="3520236"/>
          <a:ext cx="4435521" cy="1214346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Игра - инсценировка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8935" y="3520236"/>
        <a:ext cx="3221175" cy="1214346"/>
      </dsp:txXfrm>
    </dsp:sp>
    <dsp:sp modelId="{04AF325C-6F8C-4446-A3A9-7EAEEDE227F1}">
      <dsp:nvSpPr>
        <dsp:cNvPr id="0" name=""/>
        <dsp:cNvSpPr/>
      </dsp:nvSpPr>
      <dsp:spPr>
        <a:xfrm>
          <a:off x="7565109" y="3479895"/>
          <a:ext cx="4031599" cy="12143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Елена Геннадьевна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72282" y="3479895"/>
        <a:ext cx="2817253" cy="121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8;&#1044;&#1045;&#1054;%20&#1055;&#1077;&#1076;&#1089;&#1086;&#1074;&#1077;&#1090;%2012.2018/&#1043;&#1077;&#1083;&#1072;-&#1043;&#1091;&#1088;&#1072;&#1083;&#1080;&#1072;-&#1057;&#1077;&#1074;&#1072;&#1088;&#1072;-&#1057;&#1083;&#1072;&#1074;&#1072;%20&#8211;%20&#1058;&#1072;&#1085;&#1094;&#1091;&#1081;%20&#1076;&#1086;&#1073;&#1088;&#1086;(designmoth.me).mp3" TargetMode="Externa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Homes\Desktop\&#1055;&#1045;&#1044;&#1057;&#1054;&#1042;&#1045;&#1058;%2013.12.2018\&#1042;&#1048;&#1044;&#1045;&#1054;%20&#1055;&#1077;&#1076;&#1089;&#1086;&#1074;&#1077;&#1090;%2012.2018\&#1043;&#1077;&#1083;&#1072;-&#1043;&#1091;&#1088;&#1072;&#1083;&#1080;&#1072;-&#1057;&#1077;&#1074;&#1072;&#1088;&#1072;-&#1057;&#1083;&#1072;&#1074;&#1072;%20&#8211;%20&#1058;&#1072;&#1085;&#1094;&#1091;&#1081;%20&#1076;&#1086;&#1073;&#1088;&#1086;(designmoth.me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42;&#1048;&#1044;&#1045;&#1054;%20&#1055;&#1077;&#1076;&#1089;&#1086;&#1074;&#1077;&#1090;%2012.2018/&#1055;&#1086;&#1095;&#1077;&#1084;&#1091;%20&#1076;&#1077;&#1090;&#1080;%20&#1087;&#1083;&#1072;&#1095;&#1091;&#1090;.MP4" TargetMode="External"/><Relationship Id="rId3" Type="http://schemas.openxmlformats.org/officeDocument/2006/relationships/hyperlink" Target="&#1042;&#1048;&#1044;&#1045;&#1054;%20&#1055;&#1077;&#1076;&#1089;&#1086;&#1074;&#1077;&#1090;%2012.2018/&#1055;&#1086;&#1095;&#1077;&#1084;&#1091;%20&#1076;&#1077;&#1090;&#1080;%20&#1076;&#1086;&#1083;&#1078;&#1085;&#1099;%20&#1087;&#1072;&#1088;&#1072;&#1084;&#1080;%20&#1093;&#1086;&#1076;&#1080;&#1090;&#1100;.mp4" TargetMode="External"/><Relationship Id="rId7" Type="http://schemas.openxmlformats.org/officeDocument/2006/relationships/hyperlink" Target="&#1042;&#1048;&#1044;&#1045;&#1054;%20&#1055;&#1077;&#1076;&#1089;&#1086;&#1074;&#1077;&#1090;%2012.2018/&#1055;&#1086;&#1095;&#1077;&#1084;&#1091;%20&#1074;&#1089;&#1077;%20&#1076;&#1086;&#1083;&#1078;&#1085;&#1099;%20&#1089;&#1086;&#1073;&#1083;&#1102;&#1076;&#1072;&#1090;&#1100;%20&#1087;&#1088;&#1072;&#1074;&#1080;&#1083;&#1072;%20&#1076;&#1074;&#1080;&#1078;&#1077;&#1085;&#1080;&#1103;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&#1042;&#1048;&#1044;&#1045;&#1054;%20&#1055;&#1077;&#1076;&#1089;&#1086;&#1074;&#1077;&#1090;%2012.2018/&#1055;&#1086;&#1082;&#1072;%20&#1075;&#1088;&#1086;&#1084;%20&#1085;&#1077;%20&#1075;&#1088;&#1103;&#1085;&#1077;&#1090;%20&#1084;&#1091;&#1078;&#1080;&#1082;%20&#1085;&#1077;%20&#1087;&#1077;&#1088;&#1077;&#1082;&#1088;&#1077;&#1089;&#1090;&#1080;&#1090;&#1089;&#1103;.mp4" TargetMode="External"/><Relationship Id="rId5" Type="http://schemas.openxmlformats.org/officeDocument/2006/relationships/hyperlink" Target="&#1042;&#1048;&#1044;&#1045;&#1054;%20&#1055;&#1077;&#1076;&#1089;&#1086;&#1074;&#1077;&#1090;%2012.2018/&#1063;&#1090;&#1086;%20&#1090;&#1072;&#1082;&#1086;&#1077;%20&#1073;&#1077;&#1079;&#1086;&#1087;&#1072;&#1089;&#1085;&#1086;&#1089;&#1090;&#1100;.mp4" TargetMode="External"/><Relationship Id="rId4" Type="http://schemas.openxmlformats.org/officeDocument/2006/relationships/hyperlink" Target="&#1042;&#1048;&#1044;&#1045;&#1054;%20&#1055;&#1077;&#1076;&#1089;&#1086;&#1074;&#1077;&#1090;%2012.2018/&#1055;&#1054;&#1063;&#1045;&#1052;&#1059;%20&#1052;&#1067;%20&#1044;&#1054;&#1051;&#1043;&#1054;%20&#1057;&#1055;&#1048;&#1052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42;&#1048;&#1044;&#1045;&#1054;%20&#1055;&#1077;&#1076;&#1089;&#1086;&#1074;&#1077;&#1090;%2012.2018/&#1057;&#1086;&#1094;&#1080;&#1072;&#1083;&#1100;&#1085;&#1099;&#1081;%20&#1088;&#1086;&#1083;&#1080;&#1082;-%20'&#1041;&#1077;&#1079;&#1086;&#1087;&#1072;&#1089;&#1085;&#1086;&#1089;&#1090;&#1100;%20&#1085;&#1072;&#1096;&#1080;&#1093;%20&#1076;&#1077;&#1090;&#1077;&#1081;%20&#1087;&#1086;&#1076;%20&#1091;&#1075;&#1088;&#1086;&#1079;&#1086;&#1081;'.mp4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9822" y="1122362"/>
            <a:ext cx="12100845" cy="2971073"/>
          </a:xfrm>
        </p:spPr>
        <p:txBody>
          <a:bodyPr>
            <a:noAutofit/>
          </a:bodyPr>
          <a:lstStyle/>
          <a:p>
            <a:r>
              <a:rPr lang="ru-RU" sz="4000" dirty="0"/>
              <a:t>Педсовет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«Роль педагога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решении проблемы </a:t>
            </a:r>
            <a:r>
              <a:rPr lang="ru-RU" sz="4000" b="1" dirty="0" smtClean="0"/>
              <a:t>формирования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культуры безопасности дошкольников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5634" y="5202238"/>
            <a:ext cx="9144000" cy="102764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декабря 2018 года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76570"/>
              </p:ext>
            </p:extLst>
          </p:nvPr>
        </p:nvGraphicFramePr>
        <p:xfrm>
          <a:off x="786925" y="621859"/>
          <a:ext cx="1051560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 учреждение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«Детский сад № 26  «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Алёнушка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Тутаевского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Решение педсовета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Autofit/>
          </a:bodyPr>
          <a:lstStyle/>
          <a:p>
            <a:pPr marL="432000" indent="-4572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Включать в вопросы по безопасности в повестку дня родительских собраний. </a:t>
            </a:r>
          </a:p>
          <a:p>
            <a:pPr marL="432000" indent="-45720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Ответственные: воспитатели	</a:t>
            </a:r>
          </a:p>
          <a:p>
            <a:pPr marL="432000" indent="-45720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Срок: в течение года</a:t>
            </a:r>
          </a:p>
          <a:p>
            <a:pPr marL="432000" lvl="0" indent="-457200">
              <a:spcBef>
                <a:spcPts val="0"/>
              </a:spcBef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572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Практическое применение различных новых форм и методов  в работе с детьми по формированию основ культуры безопасности. </a:t>
            </a:r>
          </a:p>
          <a:p>
            <a:pPr marL="432000" indent="-45720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Ответственные: все педагоги	</a:t>
            </a:r>
          </a:p>
          <a:p>
            <a:pPr marL="432000" indent="-45720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Срок: постоянно</a:t>
            </a:r>
          </a:p>
          <a:p>
            <a:pPr marL="432000" indent="-457200" algn="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5720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Реализовать тематический проект в ДОУ по формированию безопасного образа жизни </a:t>
            </a:r>
          </a:p>
          <a:p>
            <a:pPr marL="432000" indent="-45720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Ответственные: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Захарова Л.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Ф.,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marL="432000" indent="-45720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Срок: Январь-февраль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9502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s\Desktop\ПЕДСОВЕТ 13.12.2018\2282406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17" y="462453"/>
            <a:ext cx="6074980" cy="4556235"/>
          </a:xfrm>
          <a:prstGeom prst="rect">
            <a:avLst/>
          </a:prstGeom>
          <a:noFill/>
        </p:spPr>
      </p:pic>
      <p:pic>
        <p:nvPicPr>
          <p:cNvPr id="2050" name="Picture 2" descr="C:\Users\Homes\Desktop\ПЕДСОВЕТ 13.12.2018\2bd7c98809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4161" y="2125023"/>
            <a:ext cx="5737617" cy="3956384"/>
          </a:xfrm>
          <a:prstGeom prst="rect">
            <a:avLst/>
          </a:prstGeom>
          <a:noFill/>
        </p:spPr>
      </p:pic>
      <p:pic>
        <p:nvPicPr>
          <p:cNvPr id="4" name="Гела-Гуралиа-Севара-Слава – Танцуй добро(designmoth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97875" y="6118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134 0.01619 C -0.18134 0.07841 -0.1553 0.1263 -0.12354 0.1263 C -0.09074 0.1263 -0.0647 0.07841 -0.0647 0.01619 C -0.0647 -0.04604 -0.03854 -0.09392 -0.00573 -0.09392 C 0.0259 -0.09392 0.05233 -0.04604 0.05233 0.01619 C 0.05233 0.01642 -0.18134 0.01619 -0.18134 0.01642 Z " pathEditMode="relative" rAng="0" ptsTypes="ffffff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2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КУЛЬТУРА БЕЗОПАСНОСТИ -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</a:rPr>
              <a:t>это качественное состояние средств,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систем</a:t>
            </a:r>
            <a:r>
              <a:rPr lang="ru-RU" sz="3600" b="1" dirty="0">
                <a:solidFill>
                  <a:srgbClr val="002060"/>
                </a:solidFill>
              </a:rPr>
              <a:t>, идей, норм, традиций,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а </a:t>
            </a:r>
            <a:r>
              <a:rPr lang="ru-RU" sz="3600" b="1" dirty="0">
                <a:solidFill>
                  <a:srgbClr val="002060"/>
                </a:solidFill>
              </a:rPr>
              <a:t>также поведения и взаимодействия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индивидов </a:t>
            </a:r>
            <a:r>
              <a:rPr lang="ru-RU" sz="3600" b="1" dirty="0">
                <a:solidFill>
                  <a:srgbClr val="002060"/>
                </a:solidFill>
              </a:rPr>
              <a:t>и организаций,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которые </a:t>
            </a:r>
            <a:r>
              <a:rPr lang="ru-RU" sz="3600" b="1" dirty="0">
                <a:solidFill>
                  <a:srgbClr val="002060"/>
                </a:solidFill>
              </a:rPr>
              <a:t>характеризуют уровень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защиты </a:t>
            </a:r>
            <a:r>
              <a:rPr lang="ru-RU" sz="3600" b="1" dirty="0">
                <a:solidFill>
                  <a:srgbClr val="002060"/>
                </a:solidFill>
              </a:rPr>
              <a:t>жизнедеятельности людей,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снижающие </a:t>
            </a:r>
            <a:r>
              <a:rPr lang="ru-RU" sz="3600" b="1" dirty="0">
                <a:solidFill>
                  <a:srgbClr val="002060"/>
                </a:solidFill>
              </a:rPr>
              <a:t>возникновение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опасных </a:t>
            </a:r>
            <a:r>
              <a:rPr lang="ru-RU" sz="3600" b="1" dirty="0">
                <a:solidFill>
                  <a:srgbClr val="002060"/>
                </a:solidFill>
              </a:rPr>
              <a:t>условий и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24640446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НОВОСТЬ ДНЯ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1958"/>
            <a:ext cx="10515600" cy="49924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безопасности в детском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саду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Построить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работы с детьми по формированию культуры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 startAt="2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3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ответить на вопросы детей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Рефлексия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31" y="1288974"/>
            <a:ext cx="10946176" cy="18118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–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это то, что нужно делать, а не наоборот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Homes\Desktop\ПЕДСОВЕТ 13.12.2018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487" y="2831634"/>
            <a:ext cx="3353185" cy="33129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s\Desktop\ПЕДСОВЕТ 13.12.2018\hello_html_m651e38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298" y="462708"/>
            <a:ext cx="5093440" cy="607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ЦЕНТРЫ АКТИВНОСТИ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. 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5980132"/>
              </p:ext>
            </p:extLst>
          </p:nvPr>
        </p:nvGraphicFramePr>
        <p:xfrm>
          <a:off x="143219" y="1476260"/>
          <a:ext cx="11909234" cy="483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s\Desktop\ПЕДСОВЕТ 13.12.2018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413" y="380603"/>
            <a:ext cx="8082455" cy="6083259"/>
          </a:xfrm>
          <a:prstGeom prst="rect">
            <a:avLst/>
          </a:prstGeom>
          <a:noFill/>
        </p:spPr>
      </p:pic>
      <p:sp>
        <p:nvSpPr>
          <p:cNvPr id="8" name="Овальная выноска 7">
            <a:hlinkClick r:id="rId3" action="ppaction://hlinkfile"/>
          </p:cNvPr>
          <p:cNvSpPr/>
          <p:nvPr/>
        </p:nvSpPr>
        <p:spPr>
          <a:xfrm>
            <a:off x="8187559" y="746235"/>
            <a:ext cx="1765738" cy="137685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>
            <a:hlinkClick r:id="rId4" action="ppaction://hlinkfile"/>
          </p:cNvPr>
          <p:cNvSpPr/>
          <p:nvPr/>
        </p:nvSpPr>
        <p:spPr>
          <a:xfrm>
            <a:off x="2580290" y="478221"/>
            <a:ext cx="2107324" cy="1376855"/>
          </a:xfrm>
          <a:prstGeom prst="wedgeEllipseCallou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>
            <a:hlinkClick r:id="rId5" action="ppaction://hlinkfile"/>
          </p:cNvPr>
          <p:cNvSpPr/>
          <p:nvPr/>
        </p:nvSpPr>
        <p:spPr>
          <a:xfrm>
            <a:off x="6159062" y="493987"/>
            <a:ext cx="1765738" cy="137685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>
            <a:hlinkClick r:id="rId6" action="ppaction://hlinkfile"/>
          </p:cNvPr>
          <p:cNvSpPr/>
          <p:nvPr/>
        </p:nvSpPr>
        <p:spPr>
          <a:xfrm>
            <a:off x="9590690" y="1781504"/>
            <a:ext cx="1765738" cy="1376855"/>
          </a:xfrm>
          <a:prstGeom prst="wedgeEllipseCallou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ьная выноска 11">
            <a:hlinkClick r:id="rId7" action="ppaction://hlinkfile"/>
          </p:cNvPr>
          <p:cNvSpPr/>
          <p:nvPr/>
        </p:nvSpPr>
        <p:spPr>
          <a:xfrm flipH="1">
            <a:off x="599090" y="1660635"/>
            <a:ext cx="2322786" cy="1534510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ьная выноска 1">
            <a:hlinkClick r:id="rId8" action="ppaction://hlinkfile"/>
          </p:cNvPr>
          <p:cNvSpPr/>
          <p:nvPr/>
        </p:nvSpPr>
        <p:spPr>
          <a:xfrm>
            <a:off x="5067656" y="2615013"/>
            <a:ext cx="917984" cy="64093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740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2540" y="745368"/>
            <a:ext cx="1151262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852" y="210890"/>
            <a:ext cx="11854148" cy="132556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Целевые ориентиры на этапе завершения дошкольного образования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s\Desktop\ПЕДСОВЕТ 13.12.2018\Bezopasnoe_detstv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283" y="418136"/>
            <a:ext cx="6526924" cy="6091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494</Words>
  <Application>Microsoft Office PowerPoint</Application>
  <PresentationFormat>Произвольный</PresentationFormat>
  <Paragraphs>57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Педсовет «Роль педагога  в решении проблемы формирования  культуры безопасности дошкольников»</vt:lpstr>
      <vt:lpstr>КУЛЬТУРА БЕЗОПАСНОСТИ - </vt:lpstr>
      <vt:lpstr>НОВОСТЬ ДНЯ</vt:lpstr>
      <vt:lpstr>Правила –            это то, что нужно делать, а не наоборот  </vt:lpstr>
      <vt:lpstr>Презентация PowerPoint</vt:lpstr>
      <vt:lpstr>ЦЕНТРЫ АКТИВНОСТИ</vt:lpstr>
      <vt:lpstr>Презентация PowerPoint</vt:lpstr>
      <vt:lpstr>Целевые ориентиры на этапе завершения дошкольного образования </vt:lpstr>
      <vt:lpstr>Презентация PowerPoint</vt:lpstr>
      <vt:lpstr>Решение педсовета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Zakharova</cp:lastModifiedBy>
  <cp:revision>153</cp:revision>
  <dcterms:created xsi:type="dcterms:W3CDTF">2016-08-19T10:06:37Z</dcterms:created>
  <dcterms:modified xsi:type="dcterms:W3CDTF">2019-04-08T13:14:51Z</dcterms:modified>
</cp:coreProperties>
</file>